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67" r:id="rId5"/>
    <p:sldId id="270" r:id="rId6"/>
    <p:sldId id="274" r:id="rId7"/>
    <p:sldId id="275" r:id="rId8"/>
    <p:sldId id="276" r:id="rId9"/>
    <p:sldId id="277" r:id="rId10"/>
    <p:sldId id="278" r:id="rId11"/>
    <p:sldId id="279" r:id="rId12"/>
    <p:sldId id="273" r:id="rId13"/>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3569" autoAdjust="0"/>
  </p:normalViewPr>
  <p:slideViewPr>
    <p:cSldViewPr snapToGrid="0" showGuides="1">
      <p:cViewPr>
        <p:scale>
          <a:sx n="75" d="100"/>
          <a:sy n="75" d="100"/>
        </p:scale>
        <p:origin x="1338" y="19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B6EA1D-DF4C-45E4-9603-BF1C420C7756}" type="datetimeFigureOut">
              <a:rPr lang="nl-BE" smtClean="0"/>
              <a:t>15/04/2022</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252B71-5102-4EF0-ABB7-AC3B817C2B75}" type="slidenum">
              <a:rPr lang="nl-BE" smtClean="0"/>
              <a:t>‹nr.›</a:t>
            </a:fld>
            <a:endParaRPr lang="nl-BE"/>
          </a:p>
        </p:txBody>
      </p:sp>
    </p:spTree>
    <p:extLst>
      <p:ext uri="{BB962C8B-B14F-4D97-AF65-F5344CB8AC3E}">
        <p14:creationId xmlns:p14="http://schemas.microsoft.com/office/powerpoint/2010/main" val="3331324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Er werd op vraag vanuit de organisatie een sjabloon uitgewerkt, vooral voor nieuwe convenanten interessant – maar mogelijk ook voor oude (een nieuwe “frisse” versie)</a:t>
            </a:r>
          </a:p>
          <a:p>
            <a:endParaRPr lang="nl-BE" sz="1200" kern="1200" dirty="0">
              <a:solidFill>
                <a:schemeClr val="tx1"/>
              </a:solidFill>
              <a:effectLst/>
              <a:latin typeface="Arial" charset="0"/>
              <a:ea typeface="+mn-ea"/>
              <a:cs typeface="+mn-cs"/>
            </a:endParaRPr>
          </a:p>
          <a:p>
            <a:r>
              <a:rPr lang="nl-BE" sz="1200" kern="1200" dirty="0">
                <a:solidFill>
                  <a:schemeClr val="tx1"/>
                </a:solidFill>
                <a:effectLst/>
                <a:latin typeface="Arial" charset="0"/>
                <a:ea typeface="+mn-ea"/>
                <a:cs typeface="+mn-cs"/>
              </a:rPr>
              <a:t>Niet verplicht om het volledig te volgen. Grote diversiteit in convenanten (heel groot / heel klein – recent onderhandeld en naar herkenbaarheid graag behouden)</a:t>
            </a:r>
          </a:p>
          <a:p>
            <a:endParaRPr lang="nl-BE" sz="1200" kern="1200" dirty="0">
              <a:solidFill>
                <a:schemeClr val="tx1"/>
              </a:solidFill>
              <a:effectLst/>
              <a:latin typeface="Arial" charset="0"/>
              <a:ea typeface="+mn-ea"/>
              <a:cs typeface="+mn-cs"/>
            </a:endParaRPr>
          </a:p>
          <a:p>
            <a:r>
              <a:rPr lang="nl-BE" sz="1200" kern="1200" dirty="0">
                <a:solidFill>
                  <a:schemeClr val="tx1"/>
                </a:solidFill>
                <a:effectLst/>
                <a:latin typeface="Arial" charset="0"/>
                <a:ea typeface="+mn-ea"/>
                <a:cs typeface="+mn-cs"/>
              </a:rPr>
              <a:t>Checklist: ga na of de elementen die er moeten inzitten ook voldoende duidelijk aanwezig zijn.</a:t>
            </a:r>
          </a:p>
          <a:p>
            <a:r>
              <a:rPr lang="nl-BE" sz="1200" kern="1200" dirty="0">
                <a:solidFill>
                  <a:schemeClr val="tx1"/>
                </a:solidFill>
                <a:effectLst/>
                <a:latin typeface="Arial" charset="0"/>
                <a:ea typeface="+mn-ea"/>
                <a:cs typeface="+mn-cs"/>
              </a:rPr>
              <a:t>Gebruik het als leidraad: wij bieden dit aan maar de inhoud, opvolging, verantwoording en evaluatie zit bij jullie!</a:t>
            </a:r>
          </a:p>
          <a:p>
            <a:endParaRPr lang="nl-BE" dirty="0"/>
          </a:p>
        </p:txBody>
      </p:sp>
      <p:sp>
        <p:nvSpPr>
          <p:cNvPr id="4" name="Tijdelijke aanduiding voor dianummer 3"/>
          <p:cNvSpPr>
            <a:spLocks noGrp="1"/>
          </p:cNvSpPr>
          <p:nvPr>
            <p:ph type="sldNum" sz="quarter" idx="5"/>
          </p:nvPr>
        </p:nvSpPr>
        <p:spPr/>
        <p:txBody>
          <a:bodyPr/>
          <a:lstStyle/>
          <a:p>
            <a:fld id="{14252B71-5102-4EF0-ABB7-AC3B817C2B75}" type="slidenum">
              <a:rPr lang="nl-BE" smtClean="0"/>
              <a:t>2</a:t>
            </a:fld>
            <a:endParaRPr lang="nl-BE"/>
          </a:p>
        </p:txBody>
      </p:sp>
    </p:spTree>
    <p:extLst>
      <p:ext uri="{BB962C8B-B14F-4D97-AF65-F5344CB8AC3E}">
        <p14:creationId xmlns:p14="http://schemas.microsoft.com/office/powerpoint/2010/main" val="1802671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Het </a:t>
            </a:r>
            <a:r>
              <a:rPr lang="nl-BE" b="1" dirty="0"/>
              <a:t>waarom</a:t>
            </a:r>
            <a:r>
              <a:rPr lang="nl-BE" dirty="0"/>
              <a:t>: aanleiding en doel van de overeenkomst</a:t>
            </a:r>
          </a:p>
          <a:p>
            <a:r>
              <a:rPr lang="nl-BE" dirty="0"/>
              <a:t>Verwijs naar meerjarenplan: koppel het aan doelstellingen, actieplannen acties</a:t>
            </a:r>
          </a:p>
          <a:p>
            <a:r>
              <a:rPr lang="nl-BE" dirty="0"/>
              <a:t>Geef aan in hoeverre deze samenwerking past binnen de uitvoering van het SMJP.</a:t>
            </a:r>
          </a:p>
          <a:p>
            <a:r>
              <a:rPr lang="nl-BE" dirty="0">
                <a:sym typeface="Wingdings" panose="05000000000000000000" pitchFamily="2" charset="2"/>
              </a:rPr>
              <a:t>  </a:t>
            </a:r>
            <a:r>
              <a:rPr lang="nl-BE" dirty="0"/>
              <a:t>Als het niet gekoppeld kan worden: waarom doen we het dan?</a:t>
            </a:r>
          </a:p>
          <a:p>
            <a:endParaRPr lang="nl-BE" dirty="0"/>
          </a:p>
          <a:p>
            <a:r>
              <a:rPr lang="nl-BE" sz="1200" kern="1200" dirty="0">
                <a:solidFill>
                  <a:schemeClr val="tx1"/>
                </a:solidFill>
                <a:effectLst/>
                <a:latin typeface="Arial" charset="0"/>
                <a:ea typeface="+mn-ea"/>
                <a:cs typeface="+mn-cs"/>
              </a:rPr>
              <a:t>Financiële afspraken</a:t>
            </a:r>
          </a:p>
          <a:p>
            <a:r>
              <a:rPr lang="nl-BE" sz="1200" kern="1200" dirty="0">
                <a:solidFill>
                  <a:schemeClr val="tx1"/>
                </a:solidFill>
                <a:effectLst/>
                <a:latin typeface="Arial" charset="0"/>
                <a:ea typeface="+mn-ea"/>
                <a:cs typeface="+mn-cs"/>
              </a:rPr>
              <a:t>Nu eerst naar fin dan naar dienst, kan mogelijk omgedraaid worden, bekijken we later na het teamtraject van financiën</a:t>
            </a:r>
          </a:p>
          <a:p>
            <a:endParaRPr lang="nl-BE" sz="1200" kern="1200" dirty="0">
              <a:solidFill>
                <a:schemeClr val="tx1"/>
              </a:solidFill>
              <a:effectLst/>
              <a:latin typeface="Arial" charset="0"/>
              <a:ea typeface="+mn-ea"/>
              <a:cs typeface="+mn-cs"/>
            </a:endParaRPr>
          </a:p>
          <a:p>
            <a:endParaRPr lang="nl-BE" sz="1200" kern="1200" dirty="0">
              <a:solidFill>
                <a:schemeClr val="tx1"/>
              </a:solidFill>
              <a:effectLst/>
              <a:latin typeface="Arial" charset="0"/>
              <a:ea typeface="+mn-ea"/>
              <a:cs typeface="+mn-cs"/>
            </a:endParaRPr>
          </a:p>
          <a:p>
            <a:r>
              <a:rPr lang="nl-BE" sz="1200" kern="1200" dirty="0">
                <a:solidFill>
                  <a:schemeClr val="tx1"/>
                </a:solidFill>
                <a:effectLst/>
                <a:latin typeface="Arial" charset="0"/>
                <a:ea typeface="+mn-ea"/>
                <a:cs typeface="+mn-cs"/>
              </a:rPr>
              <a:t>start van de nieuwe legislatuur </a:t>
            </a:r>
            <a:r>
              <a:rPr lang="nl-BE" sz="1200" u="sng" kern="1200" dirty="0">
                <a:solidFill>
                  <a:schemeClr val="tx1"/>
                </a:solidFill>
                <a:effectLst/>
                <a:latin typeface="Arial" charset="0"/>
                <a:ea typeface="+mn-ea"/>
                <a:cs typeface="+mn-cs"/>
              </a:rPr>
              <a:t>+ 1,5 jaar</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BE" sz="1200" kern="1200" dirty="0">
                <a:solidFill>
                  <a:schemeClr val="tx1"/>
                </a:solidFill>
                <a:effectLst/>
                <a:latin typeface="Arial" charset="0"/>
                <a:ea typeface="+mn-ea"/>
                <a:cs typeface="+mn-cs"/>
              </a:rPr>
              <a:t>De looptijd van het convenant loopt af op de start van de nieuwe legislatuur </a:t>
            </a:r>
            <a:r>
              <a:rPr lang="nl-BE" sz="1200" u="sng" kern="1200" dirty="0">
                <a:solidFill>
                  <a:schemeClr val="tx1"/>
                </a:solidFill>
                <a:effectLst/>
                <a:latin typeface="Arial" charset="0"/>
                <a:ea typeface="+mn-ea"/>
                <a:cs typeface="+mn-cs"/>
              </a:rPr>
              <a:t>+ 1,5 jaar</a:t>
            </a:r>
            <a:r>
              <a:rPr lang="nl-BE" sz="1200" kern="1200" dirty="0">
                <a:solidFill>
                  <a:schemeClr val="tx1"/>
                </a:solidFill>
                <a:effectLst/>
                <a:latin typeface="Arial" charset="0"/>
                <a:ea typeface="+mn-ea"/>
                <a:cs typeface="+mn-cs"/>
              </a:rPr>
              <a:t>. Dit geeft de kans om onderhandelingen over convenanten te voeren op het moment dat de strategische meerjarenplanning is uitgewerkt.</a:t>
            </a:r>
          </a:p>
          <a:p>
            <a:endParaRPr lang="nl-BE" dirty="0"/>
          </a:p>
        </p:txBody>
      </p:sp>
      <p:sp>
        <p:nvSpPr>
          <p:cNvPr id="4" name="Tijdelijke aanduiding voor dianummer 3"/>
          <p:cNvSpPr>
            <a:spLocks noGrp="1"/>
          </p:cNvSpPr>
          <p:nvPr>
            <p:ph type="sldNum" sz="quarter" idx="5"/>
          </p:nvPr>
        </p:nvSpPr>
        <p:spPr/>
        <p:txBody>
          <a:bodyPr/>
          <a:lstStyle/>
          <a:p>
            <a:fld id="{14252B71-5102-4EF0-ABB7-AC3B817C2B75}" type="slidenum">
              <a:rPr lang="nl-BE" smtClean="0"/>
              <a:t>3</a:t>
            </a:fld>
            <a:endParaRPr lang="nl-BE"/>
          </a:p>
        </p:txBody>
      </p:sp>
    </p:spTree>
    <p:extLst>
      <p:ext uri="{BB962C8B-B14F-4D97-AF65-F5344CB8AC3E}">
        <p14:creationId xmlns:p14="http://schemas.microsoft.com/office/powerpoint/2010/main" val="3822777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Meer dan vroeger willen we duidelijkheid scheppen over wat we van elkaar mogen verwachten – en indien nodig vermelden wat niet.</a:t>
            </a:r>
          </a:p>
          <a:p>
            <a:endParaRPr lang="nl-BE" dirty="0"/>
          </a:p>
        </p:txBody>
      </p:sp>
      <p:sp>
        <p:nvSpPr>
          <p:cNvPr id="4" name="Tijdelijke aanduiding voor dianummer 3"/>
          <p:cNvSpPr>
            <a:spLocks noGrp="1"/>
          </p:cNvSpPr>
          <p:nvPr>
            <p:ph type="sldNum" sz="quarter" idx="5"/>
          </p:nvPr>
        </p:nvSpPr>
        <p:spPr/>
        <p:txBody>
          <a:bodyPr/>
          <a:lstStyle/>
          <a:p>
            <a:fld id="{14252B71-5102-4EF0-ABB7-AC3B817C2B75}" type="slidenum">
              <a:rPr lang="nl-BE" smtClean="0"/>
              <a:t>4</a:t>
            </a:fld>
            <a:endParaRPr lang="nl-BE"/>
          </a:p>
        </p:txBody>
      </p:sp>
    </p:spTree>
    <p:extLst>
      <p:ext uri="{BB962C8B-B14F-4D97-AF65-F5344CB8AC3E}">
        <p14:creationId xmlns:p14="http://schemas.microsoft.com/office/powerpoint/2010/main" val="3924011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1" kern="1200" dirty="0">
                <a:solidFill>
                  <a:schemeClr val="tx1"/>
                </a:solidFill>
                <a:effectLst/>
                <a:latin typeface="Arial" charset="0"/>
                <a:ea typeface="+mn-ea"/>
                <a:cs typeface="+mn-cs"/>
              </a:rPr>
              <a:t>Geheimhouding en beveiliging</a:t>
            </a:r>
            <a:endParaRPr lang="nl-BE" sz="1200" kern="1200" dirty="0">
              <a:solidFill>
                <a:schemeClr val="tx1"/>
              </a:solidFill>
              <a:effectLst/>
              <a:latin typeface="Arial" charset="0"/>
              <a:ea typeface="+mn-ea"/>
              <a:cs typeface="+mn-cs"/>
            </a:endParaRPr>
          </a:p>
          <a:p>
            <a:r>
              <a:rPr lang="nl-BE" sz="1200" kern="1200" dirty="0">
                <a:solidFill>
                  <a:schemeClr val="tx1"/>
                </a:solidFill>
                <a:effectLst/>
                <a:latin typeface="Arial" charset="0"/>
                <a:ea typeface="+mn-ea"/>
                <a:cs typeface="+mn-cs"/>
              </a:rPr>
              <a:t>Partijen nemen conform de toepasselijke wettelijke bepalingen en ongeacht de duur van dit convenant geheimhouding in acht over elkaars organisatie en over informatie die met betrekking tot de uitvoering van dit convenant vertrouwelijk is. Hiermee bedoelen we onder andere persoonsgegevens en informatie waarvan redelijkerwijs is aan te nemen dat bekendmaking ervan de belangen van een van de Partijen, het privacybelang of het algemene maatschappelijk belang zou schaden. </a:t>
            </a:r>
          </a:p>
          <a:p>
            <a:r>
              <a:rPr lang="nl-BE" sz="1200" kern="1200" dirty="0">
                <a:solidFill>
                  <a:schemeClr val="tx1"/>
                </a:solidFill>
                <a:effectLst/>
                <a:latin typeface="Arial" charset="0"/>
                <a:ea typeface="+mn-ea"/>
                <a:cs typeface="+mn-cs"/>
              </a:rPr>
              <a:t>Partijen staan ervoor in dat hun personeel bekend is met deze verplichting en de naleving hiervan nakomen. </a:t>
            </a:r>
          </a:p>
          <a:p>
            <a:r>
              <a:rPr lang="nl-BE" sz="1200" kern="1200" dirty="0">
                <a:solidFill>
                  <a:schemeClr val="tx1"/>
                </a:solidFill>
                <a:effectLst/>
                <a:latin typeface="Arial" charset="0"/>
                <a:ea typeface="+mn-ea"/>
                <a:cs typeface="+mn-cs"/>
              </a:rPr>
              <a:t>Partijen nemen ieder voor zich adequate technische en organisatorische maatregelen om informatie te beschermen tegen verlies of onrechtmatige verwerking. </a:t>
            </a:r>
          </a:p>
          <a:p>
            <a:r>
              <a:rPr lang="nl-BE" sz="1200" kern="1200" dirty="0">
                <a:solidFill>
                  <a:schemeClr val="tx1"/>
                </a:solidFill>
                <a:effectLst/>
                <a:latin typeface="Arial" charset="0"/>
                <a:ea typeface="+mn-ea"/>
                <a:cs typeface="+mn-cs"/>
              </a:rPr>
              <a:t> </a:t>
            </a:r>
          </a:p>
          <a:p>
            <a:r>
              <a:rPr lang="nl-BE" sz="1200" b="1" kern="1200" dirty="0">
                <a:solidFill>
                  <a:schemeClr val="tx1"/>
                </a:solidFill>
                <a:effectLst/>
                <a:latin typeface="Arial" charset="0"/>
                <a:ea typeface="+mn-ea"/>
                <a:cs typeface="+mn-cs"/>
              </a:rPr>
              <a:t>Communicatie en briefwisseling</a:t>
            </a:r>
            <a:endParaRPr lang="nl-BE" sz="1200" kern="1200" dirty="0">
              <a:solidFill>
                <a:schemeClr val="tx1"/>
              </a:solidFill>
              <a:effectLst/>
              <a:latin typeface="Arial" charset="0"/>
              <a:ea typeface="+mn-ea"/>
              <a:cs typeface="+mn-cs"/>
            </a:endParaRPr>
          </a:p>
          <a:p>
            <a:r>
              <a:rPr lang="nl-BE" sz="1200" kern="1200" dirty="0">
                <a:solidFill>
                  <a:schemeClr val="tx1"/>
                </a:solidFill>
                <a:effectLst/>
                <a:latin typeface="Arial" charset="0"/>
                <a:ea typeface="+mn-ea"/>
                <a:cs typeface="+mn-cs"/>
              </a:rPr>
              <a:t>Partijen communiceren niet afzonderlijk naar derden over uitvoering of resultaten van dit convenant zonder voorafgaandelijke schriftelijke instemming van alle Partijen. </a:t>
            </a:r>
          </a:p>
          <a:p>
            <a:r>
              <a:rPr lang="nl-BE" sz="1200" kern="1200" dirty="0">
                <a:solidFill>
                  <a:schemeClr val="tx1"/>
                </a:solidFill>
                <a:effectLst/>
                <a:latin typeface="Arial" charset="0"/>
                <a:ea typeface="+mn-ea"/>
                <a:cs typeface="+mn-cs"/>
              </a:rPr>
              <a:t>Alle briefwisseling met betrekking tot de uitvoering van dit convenant wordt gericht aan dienst X Stad Turnhout, Campus Blairon 200 te 2300 Turnhout.</a:t>
            </a:r>
          </a:p>
          <a:p>
            <a:r>
              <a:rPr lang="nl-BE" sz="1200" kern="1200" dirty="0">
                <a:solidFill>
                  <a:schemeClr val="tx1"/>
                </a:solidFill>
                <a:effectLst/>
                <a:latin typeface="Arial" charset="0"/>
                <a:ea typeface="+mn-ea"/>
                <a:cs typeface="+mn-cs"/>
              </a:rPr>
              <a:t> </a:t>
            </a:r>
          </a:p>
          <a:p>
            <a:r>
              <a:rPr lang="nl-BE" sz="1200" b="1" kern="1200" dirty="0">
                <a:solidFill>
                  <a:schemeClr val="tx1"/>
                </a:solidFill>
                <a:effectLst/>
                <a:latin typeface="Arial" charset="0"/>
                <a:ea typeface="+mn-ea"/>
                <a:cs typeface="+mn-cs"/>
              </a:rPr>
              <a:t>Financiering</a:t>
            </a:r>
            <a:endParaRPr lang="nl-BE" sz="1200" kern="1200" dirty="0">
              <a:solidFill>
                <a:schemeClr val="tx1"/>
              </a:solidFill>
              <a:effectLst/>
              <a:latin typeface="Arial" charset="0"/>
              <a:ea typeface="+mn-ea"/>
              <a:cs typeface="+mn-cs"/>
            </a:endParaRPr>
          </a:p>
          <a:p>
            <a:r>
              <a:rPr lang="nl-BE" sz="1200" kern="1200" dirty="0">
                <a:solidFill>
                  <a:schemeClr val="tx1"/>
                </a:solidFill>
                <a:effectLst/>
                <a:latin typeface="Arial" charset="0"/>
                <a:ea typeface="+mn-ea"/>
                <a:cs typeface="+mn-cs"/>
              </a:rPr>
              <a:t>De in dit convenant bepaalde toelage wordt uitbetaald in zoverre de vooropgestelde resultaten zijn behaald. Als een resultaat niet wordt behaald, wordt het bedrag niet of deels uitbetaald a rato van het aantal behaalde resultaten.</a:t>
            </a:r>
          </a:p>
          <a:p>
            <a:r>
              <a:rPr lang="nl-BE" sz="1200" kern="1200" dirty="0">
                <a:solidFill>
                  <a:schemeClr val="tx1"/>
                </a:solidFill>
                <a:effectLst/>
                <a:latin typeface="Arial" charset="0"/>
                <a:ea typeface="+mn-ea"/>
                <a:cs typeface="+mn-cs"/>
              </a:rPr>
              <a:t>Naast financiering vanuit Stad Turnhout gaat de convenantpartner ook actief op zoek naar andere financieringsvormen.</a:t>
            </a:r>
          </a:p>
          <a:p>
            <a:r>
              <a:rPr lang="nl-BE" sz="1200" b="1" kern="1200" dirty="0">
                <a:solidFill>
                  <a:schemeClr val="tx1"/>
                </a:solidFill>
                <a:effectLst/>
                <a:latin typeface="Arial" charset="0"/>
                <a:ea typeface="+mn-ea"/>
                <a:cs typeface="+mn-cs"/>
              </a:rPr>
              <a:t> </a:t>
            </a:r>
            <a:endParaRPr lang="nl-BE" sz="1200" kern="1200" dirty="0">
              <a:solidFill>
                <a:schemeClr val="tx1"/>
              </a:solidFill>
              <a:effectLst/>
              <a:latin typeface="Arial" charset="0"/>
              <a:ea typeface="+mn-ea"/>
              <a:cs typeface="+mn-cs"/>
            </a:endParaRPr>
          </a:p>
          <a:p>
            <a:endParaRPr lang="nl-BE" dirty="0"/>
          </a:p>
        </p:txBody>
      </p:sp>
      <p:sp>
        <p:nvSpPr>
          <p:cNvPr id="4" name="Tijdelijke aanduiding voor dianummer 3"/>
          <p:cNvSpPr>
            <a:spLocks noGrp="1"/>
          </p:cNvSpPr>
          <p:nvPr>
            <p:ph type="sldNum" sz="quarter" idx="5"/>
          </p:nvPr>
        </p:nvSpPr>
        <p:spPr/>
        <p:txBody>
          <a:bodyPr/>
          <a:lstStyle/>
          <a:p>
            <a:fld id="{14252B71-5102-4EF0-ABB7-AC3B817C2B75}" type="slidenum">
              <a:rPr lang="nl-BE" smtClean="0"/>
              <a:t>5</a:t>
            </a:fld>
            <a:endParaRPr lang="nl-BE"/>
          </a:p>
        </p:txBody>
      </p:sp>
    </p:spTree>
    <p:extLst>
      <p:ext uri="{BB962C8B-B14F-4D97-AF65-F5344CB8AC3E}">
        <p14:creationId xmlns:p14="http://schemas.microsoft.com/office/powerpoint/2010/main" val="3399231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1" kern="1200" dirty="0">
                <a:solidFill>
                  <a:schemeClr val="tx1"/>
                </a:solidFill>
                <a:effectLst/>
                <a:latin typeface="Arial" charset="0"/>
                <a:ea typeface="+mn-ea"/>
                <a:cs typeface="+mn-cs"/>
              </a:rPr>
              <a:t>Beëindiging, wijzigbaarheid en controle</a:t>
            </a:r>
            <a:endParaRPr lang="nl-BE" sz="1200" kern="1200" dirty="0">
              <a:solidFill>
                <a:schemeClr val="tx1"/>
              </a:solidFill>
              <a:effectLst/>
              <a:latin typeface="Arial" charset="0"/>
              <a:ea typeface="+mn-ea"/>
              <a:cs typeface="+mn-cs"/>
            </a:endParaRPr>
          </a:p>
          <a:p>
            <a:r>
              <a:rPr lang="nl-BE" sz="1200" kern="1200" dirty="0">
                <a:solidFill>
                  <a:schemeClr val="tx1"/>
                </a:solidFill>
                <a:effectLst/>
                <a:latin typeface="Arial" charset="0"/>
                <a:ea typeface="+mn-ea"/>
                <a:cs typeface="+mn-cs"/>
              </a:rPr>
              <a:t>Het convenant kan niet stilzwijgend worden verlengd.</a:t>
            </a:r>
          </a:p>
          <a:p>
            <a:r>
              <a:rPr lang="nl-BE" sz="1200" kern="1200" dirty="0">
                <a:solidFill>
                  <a:schemeClr val="tx1"/>
                </a:solidFill>
                <a:effectLst/>
                <a:latin typeface="Arial" charset="0"/>
                <a:ea typeface="+mn-ea"/>
                <a:cs typeface="+mn-cs"/>
              </a:rPr>
              <a:t>Het convenant eindigt hetzij bij het verstrijken van de looptijd, hetzij bij onderlinge overeenkomst tussen Partijen, hetzij door opzegging. </a:t>
            </a:r>
            <a:br>
              <a:rPr lang="nl-BE" sz="1200" kern="1200" dirty="0">
                <a:solidFill>
                  <a:schemeClr val="tx1"/>
                </a:solidFill>
                <a:effectLst/>
                <a:latin typeface="Arial" charset="0"/>
                <a:ea typeface="+mn-ea"/>
                <a:cs typeface="+mn-cs"/>
              </a:rPr>
            </a:br>
            <a:r>
              <a:rPr lang="nl-BE" sz="1200" kern="1200" dirty="0">
                <a:solidFill>
                  <a:schemeClr val="tx1"/>
                </a:solidFill>
                <a:effectLst/>
                <a:latin typeface="Arial" charset="0"/>
                <a:ea typeface="+mn-ea"/>
                <a:cs typeface="+mn-cs"/>
              </a:rPr>
              <a:t>Partijen kunnen op elk moment het convenant opzeggen, mits voorafgaandelijk overleg tussen Partijen met oog op bemiddeling en bijsturing. Indien dit hersteloverleg, dat binnen de 3 maanden na schriftelijke aanvraag wordt gevoerd, geen resultaat oplevert, wordt een opzegtermijn van minimaal 3 en maximaal 6 maanden in acht genomen. De kennisgeving van de opzegging gebeurt per aangetekende brief. De opzeggingstermijn begint te lopen vanaf de eerste werkdag na de kennisgeving.</a:t>
            </a:r>
          </a:p>
          <a:p>
            <a:r>
              <a:rPr lang="nl-BE" sz="1200" kern="1200" dirty="0">
                <a:solidFill>
                  <a:schemeClr val="tx1"/>
                </a:solidFill>
                <a:effectLst/>
                <a:latin typeface="Arial" charset="0"/>
                <a:ea typeface="+mn-ea"/>
                <a:cs typeface="+mn-cs"/>
              </a:rPr>
              <a:t>Wijzigingen aan dit convenant tijdens de looptijd van het convenant kunnen enkel na overleg tussen Partijen. Indien een van de Partijen vaststelt het convenant niet te kunnen uitvoeren zoals afgesproken, wordt de andere Partij hiervan zo snel mogelijk schriftelijk in kennis gesteld.</a:t>
            </a:r>
          </a:p>
          <a:p>
            <a:r>
              <a:rPr lang="nl-BE" sz="1200" kern="1200" dirty="0">
                <a:solidFill>
                  <a:schemeClr val="tx1"/>
                </a:solidFill>
                <a:effectLst/>
                <a:latin typeface="Arial" charset="0"/>
                <a:ea typeface="+mn-ea"/>
                <a:cs typeface="+mn-cs"/>
              </a:rPr>
              <a:t>Als bij de controle of evaluatie door Stad Turnhout wordt vastgesteld dat organisatie X op ernstige wijze tekortschiet in de verwezenlijking van de beoogde doelstellingen, kan Stad Turnhout het convenant eenzijdig beëindigen zonder opzegtermijn en zonder dat het aanleiding kan geven tot de betaling van een vergoeding door Stad Turnhout. </a:t>
            </a:r>
          </a:p>
          <a:p>
            <a:r>
              <a:rPr lang="nl-BE" sz="1200" kern="1200" dirty="0">
                <a:solidFill>
                  <a:schemeClr val="tx1"/>
                </a:solidFill>
                <a:effectLst/>
                <a:latin typeface="Arial" charset="0"/>
                <a:ea typeface="+mn-ea"/>
                <a:cs typeface="+mn-cs"/>
              </a:rPr>
              <a:t>Medewerkers van Stad Turnhout hebben het mandaat om toezicht te houden op de naleving van de bepalingen van het convenant. Stad Turnhout kan in het geval van een vastgestelde inbreuk het convenant opschorten en vraagt op dat moment een hersteloverleg aan (zie infra).</a:t>
            </a:r>
          </a:p>
          <a:p>
            <a:r>
              <a:rPr lang="nl-BE" sz="1200" kern="1200" dirty="0">
                <a:solidFill>
                  <a:schemeClr val="tx1"/>
                </a:solidFill>
                <a:effectLst/>
                <a:latin typeface="Arial" charset="0"/>
                <a:ea typeface="+mn-ea"/>
                <a:cs typeface="+mn-cs"/>
              </a:rPr>
              <a:t> </a:t>
            </a:r>
          </a:p>
          <a:p>
            <a:r>
              <a:rPr lang="nl-BE" sz="1200" b="1" kern="1200" dirty="0">
                <a:solidFill>
                  <a:schemeClr val="tx1"/>
                </a:solidFill>
                <a:effectLst/>
                <a:latin typeface="Arial" charset="0"/>
                <a:ea typeface="+mn-ea"/>
                <a:cs typeface="+mn-cs"/>
              </a:rPr>
              <a:t>Aansprakelijkheid</a:t>
            </a:r>
            <a:endParaRPr lang="nl-BE" sz="1200" kern="1200" dirty="0">
              <a:solidFill>
                <a:schemeClr val="tx1"/>
              </a:solidFill>
              <a:effectLst/>
              <a:latin typeface="Arial" charset="0"/>
              <a:ea typeface="+mn-ea"/>
              <a:cs typeface="+mn-cs"/>
            </a:endParaRPr>
          </a:p>
          <a:p>
            <a:r>
              <a:rPr lang="nl-BE" sz="1200" kern="1200" dirty="0">
                <a:solidFill>
                  <a:schemeClr val="tx1"/>
                </a:solidFill>
                <a:effectLst/>
                <a:latin typeface="Arial" charset="0"/>
                <a:ea typeface="+mn-ea"/>
                <a:cs typeface="+mn-cs"/>
              </a:rPr>
              <a:t>Partijen zetten zich in voor een goede uitvoering van dit convenant. Ze blijven daarbij ieder voor zich aansprakelijk voor aanspraken van derden op schadevergoeding op grond van directe of indirecte schade, administratieve boetes of andere aanspraken.</a:t>
            </a:r>
          </a:p>
          <a:p>
            <a:r>
              <a:rPr lang="nl-BE" sz="1200" kern="1200" dirty="0">
                <a:solidFill>
                  <a:schemeClr val="tx1"/>
                </a:solidFill>
                <a:effectLst/>
                <a:latin typeface="Arial" charset="0"/>
                <a:ea typeface="+mn-ea"/>
                <a:cs typeface="+mn-cs"/>
              </a:rPr>
              <a:t>In geval van geschillen tussen Partijen zijn  de rechtbanken van het gerechtelijk arrondissement Antwerpen, afdeling Turnhout bevoegd.</a:t>
            </a:r>
          </a:p>
          <a:p>
            <a:br>
              <a:rPr lang="nl-BE" sz="1200" kern="1200" dirty="0">
                <a:solidFill>
                  <a:schemeClr val="tx1"/>
                </a:solidFill>
                <a:effectLst/>
                <a:latin typeface="Arial" charset="0"/>
                <a:ea typeface="+mn-ea"/>
                <a:cs typeface="+mn-cs"/>
              </a:rPr>
            </a:br>
            <a:r>
              <a:rPr lang="nl-BE" sz="1200" kern="1200" dirty="0">
                <a:solidFill>
                  <a:schemeClr val="tx1"/>
                </a:solidFill>
                <a:effectLst/>
                <a:latin typeface="Arial" charset="0"/>
                <a:ea typeface="+mn-ea"/>
                <a:cs typeface="+mn-cs"/>
              </a:rPr>
              <a:t> </a:t>
            </a:r>
          </a:p>
          <a:p>
            <a:endParaRPr lang="nl-BE" dirty="0"/>
          </a:p>
        </p:txBody>
      </p:sp>
      <p:sp>
        <p:nvSpPr>
          <p:cNvPr id="4" name="Tijdelijke aanduiding voor dianummer 3"/>
          <p:cNvSpPr>
            <a:spLocks noGrp="1"/>
          </p:cNvSpPr>
          <p:nvPr>
            <p:ph type="sldNum" sz="quarter" idx="5"/>
          </p:nvPr>
        </p:nvSpPr>
        <p:spPr/>
        <p:txBody>
          <a:bodyPr/>
          <a:lstStyle/>
          <a:p>
            <a:fld id="{14252B71-5102-4EF0-ABB7-AC3B817C2B75}" type="slidenum">
              <a:rPr lang="nl-BE" smtClean="0"/>
              <a:t>6</a:t>
            </a:fld>
            <a:endParaRPr lang="nl-BE"/>
          </a:p>
        </p:txBody>
      </p:sp>
    </p:spTree>
    <p:extLst>
      <p:ext uri="{BB962C8B-B14F-4D97-AF65-F5344CB8AC3E}">
        <p14:creationId xmlns:p14="http://schemas.microsoft.com/office/powerpoint/2010/main" val="4174061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1" kern="1200" dirty="0">
                <a:solidFill>
                  <a:schemeClr val="tx1"/>
                </a:solidFill>
                <a:effectLst/>
                <a:latin typeface="Arial" charset="0"/>
                <a:ea typeface="+mn-ea"/>
                <a:cs typeface="+mn-cs"/>
              </a:rPr>
              <a:t>Beëindiging, wijzigbaarheid en controle</a:t>
            </a:r>
            <a:endParaRPr lang="nl-BE" sz="1200" kern="1200" dirty="0">
              <a:solidFill>
                <a:schemeClr val="tx1"/>
              </a:solidFill>
              <a:effectLst/>
              <a:latin typeface="Arial" charset="0"/>
              <a:ea typeface="+mn-ea"/>
              <a:cs typeface="+mn-cs"/>
            </a:endParaRPr>
          </a:p>
          <a:p>
            <a:r>
              <a:rPr lang="nl-BE" sz="1200" kern="1200" dirty="0">
                <a:solidFill>
                  <a:schemeClr val="tx1"/>
                </a:solidFill>
                <a:effectLst/>
                <a:latin typeface="Arial" charset="0"/>
                <a:ea typeface="+mn-ea"/>
                <a:cs typeface="+mn-cs"/>
              </a:rPr>
              <a:t>Het convenant kan niet stilzwijgend worden verlengd.</a:t>
            </a:r>
          </a:p>
          <a:p>
            <a:r>
              <a:rPr lang="nl-BE" sz="1200" kern="1200" dirty="0">
                <a:solidFill>
                  <a:schemeClr val="tx1"/>
                </a:solidFill>
                <a:effectLst/>
                <a:latin typeface="Arial" charset="0"/>
                <a:ea typeface="+mn-ea"/>
                <a:cs typeface="+mn-cs"/>
              </a:rPr>
              <a:t>Het convenant eindigt hetzij bij het verstrijken van de looptijd, hetzij bij onderlinge overeenkomst tussen Partijen, hetzij door opzegging. </a:t>
            </a:r>
            <a:br>
              <a:rPr lang="nl-BE" sz="1200" kern="1200" dirty="0">
                <a:solidFill>
                  <a:schemeClr val="tx1"/>
                </a:solidFill>
                <a:effectLst/>
                <a:latin typeface="Arial" charset="0"/>
                <a:ea typeface="+mn-ea"/>
                <a:cs typeface="+mn-cs"/>
              </a:rPr>
            </a:br>
            <a:r>
              <a:rPr lang="nl-BE" sz="1200" kern="1200" dirty="0">
                <a:solidFill>
                  <a:schemeClr val="tx1"/>
                </a:solidFill>
                <a:effectLst/>
                <a:latin typeface="Arial" charset="0"/>
                <a:ea typeface="+mn-ea"/>
                <a:cs typeface="+mn-cs"/>
              </a:rPr>
              <a:t>Partijen kunnen op elk moment het convenant opzeggen, mits voorafgaandelijk overleg tussen Partijen met oog op bemiddeling en bijsturing. Indien dit hersteloverleg, dat binnen de 3 maanden na schriftelijke aanvraag wordt gevoerd, geen resultaat oplevert, wordt een opzegtermijn van minimaal 3 en maximaal 6 maanden in acht genomen. De kennisgeving van de opzegging gebeurt per aangetekende brief. De opzeggingstermijn begint te lopen vanaf de eerste werkdag na de kennisgeving.</a:t>
            </a:r>
          </a:p>
          <a:p>
            <a:r>
              <a:rPr lang="nl-BE" sz="1200" kern="1200" dirty="0">
                <a:solidFill>
                  <a:schemeClr val="tx1"/>
                </a:solidFill>
                <a:effectLst/>
                <a:latin typeface="Arial" charset="0"/>
                <a:ea typeface="+mn-ea"/>
                <a:cs typeface="+mn-cs"/>
              </a:rPr>
              <a:t>Wijzigingen aan dit convenant tijdens de looptijd van het convenant kunnen enkel na overleg tussen Partijen. Indien een van de Partijen vaststelt het convenant niet te kunnen uitvoeren zoals afgesproken, wordt de andere Partij hiervan zo snel mogelijk schriftelijk in kennis gesteld.</a:t>
            </a:r>
          </a:p>
          <a:p>
            <a:r>
              <a:rPr lang="nl-BE" sz="1200" kern="1200" dirty="0">
                <a:solidFill>
                  <a:schemeClr val="tx1"/>
                </a:solidFill>
                <a:effectLst/>
                <a:latin typeface="Arial" charset="0"/>
                <a:ea typeface="+mn-ea"/>
                <a:cs typeface="+mn-cs"/>
              </a:rPr>
              <a:t>Als bij de controle of evaluatie door Stad Turnhout wordt vastgesteld dat organisatie X op ernstige wijze tekortschiet in de verwezenlijking van de beoogde doelstellingen, kan Stad Turnhout het convenant eenzijdig beëindigen zonder opzegtermijn en zonder dat het aanleiding kan geven tot de betaling van een vergoeding door Stad Turnhout. </a:t>
            </a:r>
          </a:p>
          <a:p>
            <a:r>
              <a:rPr lang="nl-BE" sz="1200" kern="1200" dirty="0">
                <a:solidFill>
                  <a:schemeClr val="tx1"/>
                </a:solidFill>
                <a:effectLst/>
                <a:latin typeface="Arial" charset="0"/>
                <a:ea typeface="+mn-ea"/>
                <a:cs typeface="+mn-cs"/>
              </a:rPr>
              <a:t>Medewerkers van Stad Turnhout hebben het mandaat om toezicht te houden op de naleving van de bepalingen van het convenant. Stad Turnhout kan in het geval van een vastgestelde inbreuk het convenant opschorten en vraagt op dat moment een hersteloverleg aan (zie infra).</a:t>
            </a:r>
          </a:p>
          <a:p>
            <a:r>
              <a:rPr lang="nl-BE" sz="1200" kern="1200" dirty="0">
                <a:solidFill>
                  <a:schemeClr val="tx1"/>
                </a:solidFill>
                <a:effectLst/>
                <a:latin typeface="Arial" charset="0"/>
                <a:ea typeface="+mn-ea"/>
                <a:cs typeface="+mn-cs"/>
              </a:rPr>
              <a:t> </a:t>
            </a:r>
          </a:p>
          <a:p>
            <a:r>
              <a:rPr lang="nl-BE" sz="1200" b="1" kern="1200" dirty="0">
                <a:solidFill>
                  <a:schemeClr val="tx1"/>
                </a:solidFill>
                <a:effectLst/>
                <a:latin typeface="Arial" charset="0"/>
                <a:ea typeface="+mn-ea"/>
                <a:cs typeface="+mn-cs"/>
              </a:rPr>
              <a:t>Aansprakelijkheid</a:t>
            </a:r>
            <a:endParaRPr lang="nl-BE" sz="1200" kern="1200" dirty="0">
              <a:solidFill>
                <a:schemeClr val="tx1"/>
              </a:solidFill>
              <a:effectLst/>
              <a:latin typeface="Arial" charset="0"/>
              <a:ea typeface="+mn-ea"/>
              <a:cs typeface="+mn-cs"/>
            </a:endParaRPr>
          </a:p>
          <a:p>
            <a:r>
              <a:rPr lang="nl-BE" sz="1200" kern="1200" dirty="0">
                <a:solidFill>
                  <a:schemeClr val="tx1"/>
                </a:solidFill>
                <a:effectLst/>
                <a:latin typeface="Arial" charset="0"/>
                <a:ea typeface="+mn-ea"/>
                <a:cs typeface="+mn-cs"/>
              </a:rPr>
              <a:t>Partijen zetten zich in voor een goede uitvoering van dit convenant. Ze blijven daarbij ieder voor zich aansprakelijk voor aanspraken van derden op schadevergoeding op grond van directe of indirecte schade, administratieve boetes of andere aanspraken.</a:t>
            </a:r>
          </a:p>
          <a:p>
            <a:r>
              <a:rPr lang="nl-BE" sz="1200" kern="1200" dirty="0">
                <a:solidFill>
                  <a:schemeClr val="tx1"/>
                </a:solidFill>
                <a:effectLst/>
                <a:latin typeface="Arial" charset="0"/>
                <a:ea typeface="+mn-ea"/>
                <a:cs typeface="+mn-cs"/>
              </a:rPr>
              <a:t>In geval van geschillen tussen Partijen zijn  de rechtbanken van het gerechtelijk arrondissement Antwerpen, afdeling Turnhout bevoegd.</a:t>
            </a:r>
          </a:p>
          <a:p>
            <a:br>
              <a:rPr lang="nl-BE" sz="1200" kern="1200" dirty="0">
                <a:solidFill>
                  <a:schemeClr val="tx1"/>
                </a:solidFill>
                <a:effectLst/>
                <a:latin typeface="Arial" charset="0"/>
                <a:ea typeface="+mn-ea"/>
                <a:cs typeface="+mn-cs"/>
              </a:rPr>
            </a:br>
            <a:r>
              <a:rPr lang="nl-BE" sz="1200" kern="1200" dirty="0">
                <a:solidFill>
                  <a:schemeClr val="tx1"/>
                </a:solidFill>
                <a:effectLst/>
                <a:latin typeface="Arial" charset="0"/>
                <a:ea typeface="+mn-ea"/>
                <a:cs typeface="+mn-cs"/>
              </a:rPr>
              <a:t> </a:t>
            </a:r>
          </a:p>
          <a:p>
            <a:endParaRPr lang="nl-BE" dirty="0"/>
          </a:p>
        </p:txBody>
      </p:sp>
      <p:sp>
        <p:nvSpPr>
          <p:cNvPr id="4" name="Tijdelijke aanduiding voor dianummer 3"/>
          <p:cNvSpPr>
            <a:spLocks noGrp="1"/>
          </p:cNvSpPr>
          <p:nvPr>
            <p:ph type="sldNum" sz="quarter" idx="5"/>
          </p:nvPr>
        </p:nvSpPr>
        <p:spPr/>
        <p:txBody>
          <a:bodyPr/>
          <a:lstStyle/>
          <a:p>
            <a:fld id="{14252B71-5102-4EF0-ABB7-AC3B817C2B75}" type="slidenum">
              <a:rPr lang="nl-BE" smtClean="0"/>
              <a:t>7</a:t>
            </a:fld>
            <a:endParaRPr lang="nl-BE"/>
          </a:p>
        </p:txBody>
      </p:sp>
    </p:spTree>
    <p:extLst>
      <p:ext uri="{BB962C8B-B14F-4D97-AF65-F5344CB8AC3E}">
        <p14:creationId xmlns:p14="http://schemas.microsoft.com/office/powerpoint/2010/main" val="3448973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14252B71-5102-4EF0-ABB7-AC3B817C2B75}" type="slidenum">
              <a:rPr lang="nl-BE" smtClean="0"/>
              <a:t>8</a:t>
            </a:fld>
            <a:endParaRPr lang="nl-BE"/>
          </a:p>
        </p:txBody>
      </p:sp>
    </p:spTree>
    <p:extLst>
      <p:ext uri="{BB962C8B-B14F-4D97-AF65-F5344CB8AC3E}">
        <p14:creationId xmlns:p14="http://schemas.microsoft.com/office/powerpoint/2010/main" val="24221697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4.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6.svg"/><Relationship Id="rId4"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dia">
    <p:bg>
      <p:bgPr>
        <a:solidFill>
          <a:schemeClr val="tx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AAA848D2-BBC9-48B6-BCC5-194E660DE34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79000" y="6091886"/>
            <a:ext cx="1908628" cy="254484"/>
          </a:xfrm>
          <a:prstGeom prst="rect">
            <a:avLst/>
          </a:prstGeom>
        </p:spPr>
      </p:pic>
      <p:pic>
        <p:nvPicPr>
          <p:cNvPr id="5" name="Graphic 4">
            <a:extLst>
              <a:ext uri="{FF2B5EF4-FFF2-40B4-BE49-F238E27FC236}">
                <a16:creationId xmlns:a16="http://schemas.microsoft.com/office/drawing/2014/main" id="{534D8648-3F9C-4F77-A058-7CF11227D36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4580530" y="1254124"/>
            <a:ext cx="3030940" cy="1692275"/>
          </a:xfrm>
          <a:prstGeom prst="rect">
            <a:avLst/>
          </a:prstGeom>
        </p:spPr>
      </p:pic>
      <p:pic>
        <p:nvPicPr>
          <p:cNvPr id="7" name="Graphic 6">
            <a:extLst>
              <a:ext uri="{FF2B5EF4-FFF2-40B4-BE49-F238E27FC236}">
                <a16:creationId xmlns:a16="http://schemas.microsoft.com/office/drawing/2014/main" id="{93DBDCB2-53F0-4F96-9178-7F4AD6BB9F14}"/>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80530" y="3911602"/>
            <a:ext cx="3030940" cy="1692275"/>
          </a:xfrm>
          <a:prstGeom prst="rect">
            <a:avLst/>
          </a:prstGeom>
        </p:spPr>
      </p:pic>
    </p:spTree>
    <p:extLst>
      <p:ext uri="{BB962C8B-B14F-4D97-AF65-F5344CB8AC3E}">
        <p14:creationId xmlns:p14="http://schemas.microsoft.com/office/powerpoint/2010/main" val="1371714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dia met beeld">
    <p:bg>
      <p:bgPr>
        <a:solidFill>
          <a:schemeClr val="accent4"/>
        </a:solidFill>
        <a:effectLst/>
      </p:bgPr>
    </p:bg>
    <p:spTree>
      <p:nvGrpSpPr>
        <p:cNvPr id="1" name=""/>
        <p:cNvGrpSpPr/>
        <p:nvPr/>
      </p:nvGrpSpPr>
      <p:grpSpPr>
        <a:xfrm>
          <a:off x="0" y="0"/>
          <a:ext cx="0" cy="0"/>
          <a:chOff x="0" y="0"/>
          <a:chExt cx="0" cy="0"/>
        </a:xfrm>
      </p:grpSpPr>
      <p:sp>
        <p:nvSpPr>
          <p:cNvPr id="4" name="Tijdelijke aanduiding voor afbeelding 3">
            <a:extLst>
              <a:ext uri="{FF2B5EF4-FFF2-40B4-BE49-F238E27FC236}">
                <a16:creationId xmlns:a16="http://schemas.microsoft.com/office/drawing/2014/main" id="{068A9687-AAD2-44AE-8CD0-D6096E704CFE}"/>
              </a:ext>
            </a:extLst>
          </p:cNvPr>
          <p:cNvSpPr>
            <a:spLocks noGrp="1"/>
          </p:cNvSpPr>
          <p:nvPr>
            <p:ph type="pic" sz="quarter" idx="10"/>
          </p:nvPr>
        </p:nvSpPr>
        <p:spPr>
          <a:xfrm>
            <a:off x="0" y="0"/>
            <a:ext cx="12192000" cy="6858000"/>
          </a:xfrm>
        </p:spPr>
        <p:txBody>
          <a:bodyPr/>
          <a:lstStyle>
            <a:lvl1pPr>
              <a:defRPr>
                <a:solidFill>
                  <a:schemeClr val="tx2"/>
                </a:solidFill>
              </a:defRPr>
            </a:lvl1pPr>
          </a:lstStyle>
          <a:p>
            <a:r>
              <a:rPr lang="nl-NL"/>
              <a:t>Klik op het pictogram als u een afbeelding wilt toevoegen</a:t>
            </a:r>
            <a:endParaRPr lang="nl-BE" dirty="0"/>
          </a:p>
        </p:txBody>
      </p:sp>
      <p:pic>
        <p:nvPicPr>
          <p:cNvPr id="3" name="Graphic 2">
            <a:extLst>
              <a:ext uri="{FF2B5EF4-FFF2-40B4-BE49-F238E27FC236}">
                <a16:creationId xmlns:a16="http://schemas.microsoft.com/office/drawing/2014/main" id="{AAA848D2-BBC9-48B6-BCC5-194E660DE34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79000" y="6091886"/>
            <a:ext cx="1908628" cy="254484"/>
          </a:xfrm>
          <a:prstGeom prst="rect">
            <a:avLst/>
          </a:prstGeom>
        </p:spPr>
      </p:pic>
      <p:pic>
        <p:nvPicPr>
          <p:cNvPr id="5" name="Graphic 4">
            <a:extLst>
              <a:ext uri="{FF2B5EF4-FFF2-40B4-BE49-F238E27FC236}">
                <a16:creationId xmlns:a16="http://schemas.microsoft.com/office/drawing/2014/main" id="{534D8648-3F9C-4F77-A058-7CF11227D36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4963615" y="-4"/>
            <a:ext cx="2264770" cy="1264496"/>
          </a:xfrm>
          <a:prstGeom prst="rect">
            <a:avLst/>
          </a:prstGeom>
        </p:spPr>
      </p:pic>
      <p:pic>
        <p:nvPicPr>
          <p:cNvPr id="2" name="Graphic 1">
            <a:extLst>
              <a:ext uri="{FF2B5EF4-FFF2-40B4-BE49-F238E27FC236}">
                <a16:creationId xmlns:a16="http://schemas.microsoft.com/office/drawing/2014/main" id="{384B924F-BD0D-4433-AE4E-67E411F3F1D5}"/>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63615" y="5593504"/>
            <a:ext cx="2264770" cy="1264496"/>
          </a:xfrm>
          <a:prstGeom prst="rect">
            <a:avLst/>
          </a:prstGeom>
        </p:spPr>
      </p:pic>
      <p:sp>
        <p:nvSpPr>
          <p:cNvPr id="8" name="Titel 1">
            <a:extLst>
              <a:ext uri="{FF2B5EF4-FFF2-40B4-BE49-F238E27FC236}">
                <a16:creationId xmlns:a16="http://schemas.microsoft.com/office/drawing/2014/main" id="{38191FE5-E231-4A8D-9805-D30AF55B4F4F}"/>
              </a:ext>
            </a:extLst>
          </p:cNvPr>
          <p:cNvSpPr>
            <a:spLocks noGrp="1"/>
          </p:cNvSpPr>
          <p:nvPr>
            <p:ph type="ctrTitle" hasCustomPrompt="1"/>
          </p:nvPr>
        </p:nvSpPr>
        <p:spPr>
          <a:xfrm>
            <a:off x="1524000" y="2286000"/>
            <a:ext cx="4572000" cy="3035300"/>
          </a:xfrm>
        </p:spPr>
        <p:txBody>
          <a:bodyPr wrap="square" lIns="0" tIns="0" rIns="0" bIns="0" anchor="ctr" anchorCtr="0"/>
          <a:lstStyle>
            <a:lvl1pPr algn="l">
              <a:defRPr sz="5000">
                <a:solidFill>
                  <a:schemeClr val="tx2"/>
                </a:solidFill>
              </a:defRPr>
            </a:lvl1pPr>
          </a:lstStyle>
          <a:p>
            <a:r>
              <a:rPr lang="nl-NL" dirty="0"/>
              <a:t>“</a:t>
            </a:r>
            <a:br>
              <a:rPr lang="nl-NL" dirty="0"/>
            </a:br>
            <a:r>
              <a:rPr lang="nl-NL" dirty="0"/>
              <a:t>Quote pagina tekst op enkele regels</a:t>
            </a:r>
            <a:endParaRPr lang="nl-BE" dirty="0"/>
          </a:p>
        </p:txBody>
      </p:sp>
    </p:spTree>
    <p:extLst>
      <p:ext uri="{BB962C8B-B14F-4D97-AF65-F5344CB8AC3E}">
        <p14:creationId xmlns:p14="http://schemas.microsoft.com/office/powerpoint/2010/main" val="3140144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inddia">
    <p:bg>
      <p:bgPr>
        <a:solidFill>
          <a:schemeClr val="tx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AAA848D2-BBC9-48B6-BCC5-194E660DE34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16700" y="771420"/>
            <a:ext cx="1908628" cy="254484"/>
          </a:xfrm>
          <a:prstGeom prst="rect">
            <a:avLst/>
          </a:prstGeom>
        </p:spPr>
      </p:pic>
      <p:pic>
        <p:nvPicPr>
          <p:cNvPr id="2" name="Graphic 1">
            <a:extLst>
              <a:ext uri="{FF2B5EF4-FFF2-40B4-BE49-F238E27FC236}">
                <a16:creationId xmlns:a16="http://schemas.microsoft.com/office/drawing/2014/main" id="{384B924F-BD0D-4433-AE4E-67E411F3F1D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71057" y="6048481"/>
            <a:ext cx="1449885" cy="809519"/>
          </a:xfrm>
          <a:prstGeom prst="rect">
            <a:avLst/>
          </a:prstGeom>
        </p:spPr>
      </p:pic>
      <p:pic>
        <p:nvPicPr>
          <p:cNvPr id="6" name="Graphic 5">
            <a:extLst>
              <a:ext uri="{FF2B5EF4-FFF2-40B4-BE49-F238E27FC236}">
                <a16:creationId xmlns:a16="http://schemas.microsoft.com/office/drawing/2014/main" id="{03DB472D-C9EF-4EA0-AAF5-6EC9F357D475}"/>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0800000">
            <a:off x="5371057" y="0"/>
            <a:ext cx="1449885" cy="809519"/>
          </a:xfrm>
          <a:prstGeom prst="rect">
            <a:avLst/>
          </a:prstGeom>
        </p:spPr>
      </p:pic>
      <p:sp>
        <p:nvSpPr>
          <p:cNvPr id="9" name="Titel 1">
            <a:extLst>
              <a:ext uri="{FF2B5EF4-FFF2-40B4-BE49-F238E27FC236}">
                <a16:creationId xmlns:a16="http://schemas.microsoft.com/office/drawing/2014/main" id="{09921BB5-5AA3-4A48-9330-35AEB5386849}"/>
              </a:ext>
            </a:extLst>
          </p:cNvPr>
          <p:cNvSpPr>
            <a:spLocks noGrp="1"/>
          </p:cNvSpPr>
          <p:nvPr>
            <p:ph type="ctrTitle" hasCustomPrompt="1"/>
          </p:nvPr>
        </p:nvSpPr>
        <p:spPr>
          <a:xfrm>
            <a:off x="787400" y="5689599"/>
            <a:ext cx="5308600" cy="1168401"/>
          </a:xfrm>
        </p:spPr>
        <p:txBody>
          <a:bodyPr wrap="square" lIns="0" tIns="0" rIns="0" bIns="0" anchor="t" anchorCtr="0"/>
          <a:lstStyle>
            <a:lvl1pPr algn="l">
              <a:defRPr sz="1500">
                <a:solidFill>
                  <a:schemeClr val="tx2"/>
                </a:solidFill>
              </a:defRPr>
            </a:lvl1pPr>
          </a:lstStyle>
          <a:p>
            <a:r>
              <a:rPr lang="nl-BE" dirty="0"/>
              <a:t>Adres en contact gegevens</a:t>
            </a:r>
          </a:p>
        </p:txBody>
      </p:sp>
    </p:spTree>
    <p:extLst>
      <p:ext uri="{BB962C8B-B14F-4D97-AF65-F5344CB8AC3E}">
        <p14:creationId xmlns:p14="http://schemas.microsoft.com/office/powerpoint/2010/main" val="1056282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dia beeld rechts">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8F7436-90FF-4561-A700-58AF516799BD}"/>
              </a:ext>
            </a:extLst>
          </p:cNvPr>
          <p:cNvSpPr>
            <a:spLocks noGrp="1"/>
          </p:cNvSpPr>
          <p:nvPr>
            <p:ph type="ctrTitle" hasCustomPrompt="1"/>
          </p:nvPr>
        </p:nvSpPr>
        <p:spPr>
          <a:xfrm>
            <a:off x="1524000" y="774700"/>
            <a:ext cx="4572000" cy="3168650"/>
          </a:xfrm>
        </p:spPr>
        <p:txBody>
          <a:bodyPr wrap="square" lIns="0" tIns="0" rIns="0" bIns="0" anchor="b"/>
          <a:lstStyle>
            <a:lvl1pPr algn="l">
              <a:defRPr sz="5000">
                <a:solidFill>
                  <a:schemeClr val="tx2"/>
                </a:solidFill>
              </a:defRPr>
            </a:lvl1pPr>
          </a:lstStyle>
          <a:p>
            <a:r>
              <a:rPr lang="nl-NL" dirty="0"/>
              <a:t>Titel van presentatie </a:t>
            </a:r>
            <a:br>
              <a:rPr lang="nl-NL" dirty="0"/>
            </a:br>
            <a:r>
              <a:rPr lang="nl-NL" dirty="0"/>
              <a:t>met foto #1</a:t>
            </a:r>
            <a:endParaRPr lang="nl-BE" dirty="0"/>
          </a:p>
        </p:txBody>
      </p:sp>
      <p:sp>
        <p:nvSpPr>
          <p:cNvPr id="3" name="Ondertitel 2">
            <a:extLst>
              <a:ext uri="{FF2B5EF4-FFF2-40B4-BE49-F238E27FC236}">
                <a16:creationId xmlns:a16="http://schemas.microsoft.com/office/drawing/2014/main" id="{F903186E-2610-4705-A124-60E6B5CED5EE}"/>
              </a:ext>
            </a:extLst>
          </p:cNvPr>
          <p:cNvSpPr>
            <a:spLocks noGrp="1"/>
          </p:cNvSpPr>
          <p:nvPr>
            <p:ph type="subTitle" idx="1" hasCustomPrompt="1"/>
          </p:nvPr>
        </p:nvSpPr>
        <p:spPr>
          <a:xfrm>
            <a:off x="1524000" y="4357255"/>
            <a:ext cx="4572000" cy="1726045"/>
          </a:xfrm>
        </p:spPr>
        <p:txBody>
          <a:bodyPr lIns="0" tIns="0" rIns="0" bIns="0"/>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 van de presentatie</a:t>
            </a:r>
            <a:endParaRPr lang="nl-BE" dirty="0"/>
          </a:p>
        </p:txBody>
      </p:sp>
      <p:sp>
        <p:nvSpPr>
          <p:cNvPr id="8" name="Tijdelijke aanduiding voor afbeelding 7">
            <a:extLst>
              <a:ext uri="{FF2B5EF4-FFF2-40B4-BE49-F238E27FC236}">
                <a16:creationId xmlns:a16="http://schemas.microsoft.com/office/drawing/2014/main" id="{FEA24E4C-3680-4714-9E76-A8ED7C1B74FE}"/>
              </a:ext>
            </a:extLst>
          </p:cNvPr>
          <p:cNvSpPr>
            <a:spLocks noGrp="1"/>
          </p:cNvSpPr>
          <p:nvPr>
            <p:ph type="pic" sz="quarter" idx="13"/>
          </p:nvPr>
        </p:nvSpPr>
        <p:spPr>
          <a:xfrm>
            <a:off x="6096000" y="0"/>
            <a:ext cx="6096000" cy="6858000"/>
          </a:xfrm>
        </p:spPr>
        <p:txBody>
          <a:bodyPr/>
          <a:lstStyle>
            <a:lvl1pPr>
              <a:defRPr>
                <a:solidFill>
                  <a:schemeClr val="tx2"/>
                </a:solidFill>
              </a:defRPr>
            </a:lvl1pPr>
          </a:lstStyle>
          <a:p>
            <a:r>
              <a:rPr lang="nl-NL"/>
              <a:t>Klik op het pictogram als u een afbeelding wilt toevoegen</a:t>
            </a:r>
            <a:endParaRPr lang="nl-BE" dirty="0"/>
          </a:p>
        </p:txBody>
      </p:sp>
      <p:grpSp>
        <p:nvGrpSpPr>
          <p:cNvPr id="5" name="Groep 4">
            <a:extLst>
              <a:ext uri="{FF2B5EF4-FFF2-40B4-BE49-F238E27FC236}">
                <a16:creationId xmlns:a16="http://schemas.microsoft.com/office/drawing/2014/main" id="{2CEC7BF2-2E64-46EE-9ABF-8CBE2B90B41D}"/>
              </a:ext>
            </a:extLst>
          </p:cNvPr>
          <p:cNvGrpSpPr/>
          <p:nvPr userDrawn="1"/>
        </p:nvGrpSpPr>
        <p:grpSpPr>
          <a:xfrm>
            <a:off x="5663806" y="2557923"/>
            <a:ext cx="8069255" cy="4310963"/>
            <a:chOff x="5663806" y="2557923"/>
            <a:chExt cx="8069255" cy="4310963"/>
          </a:xfrm>
        </p:grpSpPr>
        <p:grpSp>
          <p:nvGrpSpPr>
            <p:cNvPr id="18" name="Groep 17">
              <a:extLst>
                <a:ext uri="{FF2B5EF4-FFF2-40B4-BE49-F238E27FC236}">
                  <a16:creationId xmlns:a16="http://schemas.microsoft.com/office/drawing/2014/main" id="{20F4B0E9-AFE5-4916-AE1A-204C8D162EC9}"/>
                </a:ext>
              </a:extLst>
            </p:cNvPr>
            <p:cNvGrpSpPr/>
            <p:nvPr userDrawn="1"/>
          </p:nvGrpSpPr>
          <p:grpSpPr>
            <a:xfrm>
              <a:off x="5663806" y="2557923"/>
              <a:ext cx="864387" cy="1259275"/>
              <a:chOff x="5686425" y="2616619"/>
              <a:chExt cx="819150" cy="1193381"/>
            </a:xfrm>
          </p:grpSpPr>
          <p:pic>
            <p:nvPicPr>
              <p:cNvPr id="15" name="Graphic 14">
                <a:extLst>
                  <a:ext uri="{FF2B5EF4-FFF2-40B4-BE49-F238E27FC236}">
                    <a16:creationId xmlns:a16="http://schemas.microsoft.com/office/drawing/2014/main" id="{53EE2CB6-54B3-48A6-9796-AFD0AA35DF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86425" y="3352641"/>
                <a:ext cx="819150" cy="457359"/>
              </a:xfrm>
              <a:prstGeom prst="rect">
                <a:avLst/>
              </a:prstGeom>
            </p:spPr>
          </p:pic>
          <p:pic>
            <p:nvPicPr>
              <p:cNvPr id="17" name="Graphic 16">
                <a:extLst>
                  <a:ext uri="{FF2B5EF4-FFF2-40B4-BE49-F238E27FC236}">
                    <a16:creationId xmlns:a16="http://schemas.microsoft.com/office/drawing/2014/main" id="{CD739F70-4499-496E-922F-4B2C26AD9F9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5686425" y="2616619"/>
                <a:ext cx="819150" cy="457357"/>
              </a:xfrm>
              <a:prstGeom prst="rect">
                <a:avLst/>
              </a:prstGeom>
            </p:spPr>
          </p:pic>
        </p:grpSp>
        <p:grpSp>
          <p:nvGrpSpPr>
            <p:cNvPr id="4" name="Groep 3">
              <a:extLst>
                <a:ext uri="{FF2B5EF4-FFF2-40B4-BE49-F238E27FC236}">
                  <a16:creationId xmlns:a16="http://schemas.microsoft.com/office/drawing/2014/main" id="{37F92A11-C271-4320-9C53-5DC5B5C52184}"/>
                </a:ext>
              </a:extLst>
            </p:cNvPr>
            <p:cNvGrpSpPr/>
            <p:nvPr userDrawn="1"/>
          </p:nvGrpSpPr>
          <p:grpSpPr>
            <a:xfrm>
              <a:off x="9144000" y="4306660"/>
              <a:ext cx="4589061" cy="2562226"/>
              <a:chOff x="9144000" y="4295774"/>
              <a:chExt cx="4589061" cy="2562226"/>
            </a:xfrm>
          </p:grpSpPr>
          <p:pic>
            <p:nvPicPr>
              <p:cNvPr id="11" name="Graphic 10">
                <a:extLst>
                  <a:ext uri="{FF2B5EF4-FFF2-40B4-BE49-F238E27FC236}">
                    <a16:creationId xmlns:a16="http://schemas.microsoft.com/office/drawing/2014/main" id="{228F9180-9477-47AD-BBC8-C889F09567F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44000" y="4295774"/>
                <a:ext cx="4589061" cy="2562226"/>
              </a:xfrm>
              <a:prstGeom prst="rect">
                <a:avLst/>
              </a:prstGeom>
            </p:spPr>
          </p:pic>
          <p:pic>
            <p:nvPicPr>
              <p:cNvPr id="13" name="Graphic 12">
                <a:extLst>
                  <a:ext uri="{FF2B5EF4-FFF2-40B4-BE49-F238E27FC236}">
                    <a16:creationId xmlns:a16="http://schemas.microsoft.com/office/drawing/2014/main" id="{3D99D5EF-2298-4879-ADEC-5FDEB463C186}"/>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779000" y="6091886"/>
                <a:ext cx="1908628" cy="254484"/>
              </a:xfrm>
              <a:prstGeom prst="rect">
                <a:avLst/>
              </a:prstGeom>
            </p:spPr>
          </p:pic>
        </p:grpSp>
      </p:grpSp>
    </p:spTree>
    <p:extLst>
      <p:ext uri="{BB962C8B-B14F-4D97-AF65-F5344CB8AC3E}">
        <p14:creationId xmlns:p14="http://schemas.microsoft.com/office/powerpoint/2010/main" val="3580424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dia beeld links">
    <p:bg>
      <p:bgPr>
        <a:solidFill>
          <a:schemeClr val="accent2"/>
        </a:solidFill>
        <a:effectLst/>
      </p:bgPr>
    </p:bg>
    <p:spTree>
      <p:nvGrpSpPr>
        <p:cNvPr id="1" name=""/>
        <p:cNvGrpSpPr/>
        <p:nvPr/>
      </p:nvGrpSpPr>
      <p:grpSpPr>
        <a:xfrm>
          <a:off x="0" y="0"/>
          <a:ext cx="0" cy="0"/>
          <a:chOff x="0" y="0"/>
          <a:chExt cx="0" cy="0"/>
        </a:xfrm>
      </p:grpSpPr>
      <p:sp>
        <p:nvSpPr>
          <p:cNvPr id="8" name="Tijdelijke aanduiding voor afbeelding 7">
            <a:extLst>
              <a:ext uri="{FF2B5EF4-FFF2-40B4-BE49-F238E27FC236}">
                <a16:creationId xmlns:a16="http://schemas.microsoft.com/office/drawing/2014/main" id="{FEA24E4C-3680-4714-9E76-A8ED7C1B74FE}"/>
              </a:ext>
            </a:extLst>
          </p:cNvPr>
          <p:cNvSpPr>
            <a:spLocks noGrp="1"/>
          </p:cNvSpPr>
          <p:nvPr>
            <p:ph type="pic" sz="quarter" idx="13"/>
          </p:nvPr>
        </p:nvSpPr>
        <p:spPr>
          <a:xfrm>
            <a:off x="0" y="0"/>
            <a:ext cx="6096000" cy="6858000"/>
          </a:xfrm>
        </p:spPr>
        <p:txBody>
          <a:bodyPr/>
          <a:lstStyle>
            <a:lvl1pPr>
              <a:defRPr>
                <a:solidFill>
                  <a:schemeClr val="tx2"/>
                </a:solidFill>
              </a:defRPr>
            </a:lvl1pPr>
          </a:lstStyle>
          <a:p>
            <a:r>
              <a:rPr lang="nl-NL"/>
              <a:t>Klik op het pictogram als u een afbeelding wilt toevoegen</a:t>
            </a:r>
            <a:endParaRPr lang="nl-BE" dirty="0"/>
          </a:p>
        </p:txBody>
      </p:sp>
      <p:sp>
        <p:nvSpPr>
          <p:cNvPr id="16" name="Titel 1">
            <a:extLst>
              <a:ext uri="{FF2B5EF4-FFF2-40B4-BE49-F238E27FC236}">
                <a16:creationId xmlns:a16="http://schemas.microsoft.com/office/drawing/2014/main" id="{C5933300-8F1A-4036-9E7B-2E923C6B0747}"/>
              </a:ext>
            </a:extLst>
          </p:cNvPr>
          <p:cNvSpPr>
            <a:spLocks noGrp="1"/>
          </p:cNvSpPr>
          <p:nvPr>
            <p:ph type="ctrTitle" hasCustomPrompt="1"/>
          </p:nvPr>
        </p:nvSpPr>
        <p:spPr>
          <a:xfrm>
            <a:off x="7347857" y="774700"/>
            <a:ext cx="4572000" cy="3168650"/>
          </a:xfrm>
        </p:spPr>
        <p:txBody>
          <a:bodyPr wrap="square" lIns="0" tIns="0" rIns="0" bIns="0" anchor="b"/>
          <a:lstStyle>
            <a:lvl1pPr algn="l">
              <a:defRPr sz="5000">
                <a:solidFill>
                  <a:schemeClr val="accent1"/>
                </a:solidFill>
              </a:defRPr>
            </a:lvl1pPr>
          </a:lstStyle>
          <a:p>
            <a:r>
              <a:rPr lang="nl-NL" dirty="0"/>
              <a:t>Titel van presentatie </a:t>
            </a:r>
            <a:br>
              <a:rPr lang="nl-NL" dirty="0"/>
            </a:br>
            <a:r>
              <a:rPr lang="nl-NL" dirty="0"/>
              <a:t>met foto #2</a:t>
            </a:r>
            <a:endParaRPr lang="nl-BE" dirty="0"/>
          </a:p>
        </p:txBody>
      </p:sp>
      <p:sp>
        <p:nvSpPr>
          <p:cNvPr id="19" name="Ondertitel 2">
            <a:extLst>
              <a:ext uri="{FF2B5EF4-FFF2-40B4-BE49-F238E27FC236}">
                <a16:creationId xmlns:a16="http://schemas.microsoft.com/office/drawing/2014/main" id="{F8B5E9BD-1570-4D19-8AC8-E897697BD730}"/>
              </a:ext>
            </a:extLst>
          </p:cNvPr>
          <p:cNvSpPr>
            <a:spLocks noGrp="1"/>
          </p:cNvSpPr>
          <p:nvPr>
            <p:ph type="subTitle" idx="1" hasCustomPrompt="1"/>
          </p:nvPr>
        </p:nvSpPr>
        <p:spPr>
          <a:xfrm>
            <a:off x="7347857" y="4357255"/>
            <a:ext cx="4572000" cy="1726045"/>
          </a:xfrm>
        </p:spPr>
        <p:txBody>
          <a:bodyPr lIns="0" tIns="0" rIns="0" bIns="0"/>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 van de presentatie</a:t>
            </a:r>
            <a:endParaRPr lang="nl-BE" dirty="0"/>
          </a:p>
        </p:txBody>
      </p:sp>
      <p:grpSp>
        <p:nvGrpSpPr>
          <p:cNvPr id="5" name="Groep 4">
            <a:extLst>
              <a:ext uri="{FF2B5EF4-FFF2-40B4-BE49-F238E27FC236}">
                <a16:creationId xmlns:a16="http://schemas.microsoft.com/office/drawing/2014/main" id="{72A1FB7E-D774-47C2-B62C-69B40C1668C3}"/>
              </a:ext>
            </a:extLst>
          </p:cNvPr>
          <p:cNvGrpSpPr/>
          <p:nvPr userDrawn="1"/>
        </p:nvGrpSpPr>
        <p:grpSpPr>
          <a:xfrm>
            <a:off x="-1535618" y="2557923"/>
            <a:ext cx="8063811" cy="4312777"/>
            <a:chOff x="-1535618" y="2557923"/>
            <a:chExt cx="8063811" cy="4312777"/>
          </a:xfrm>
        </p:grpSpPr>
        <p:grpSp>
          <p:nvGrpSpPr>
            <p:cNvPr id="2" name="Groep 1">
              <a:extLst>
                <a:ext uri="{FF2B5EF4-FFF2-40B4-BE49-F238E27FC236}">
                  <a16:creationId xmlns:a16="http://schemas.microsoft.com/office/drawing/2014/main" id="{957AA8FF-8D92-4A33-987A-4DC68D9B355C}"/>
                </a:ext>
              </a:extLst>
            </p:cNvPr>
            <p:cNvGrpSpPr/>
            <p:nvPr userDrawn="1"/>
          </p:nvGrpSpPr>
          <p:grpSpPr>
            <a:xfrm>
              <a:off x="-1535618" y="4308474"/>
              <a:ext cx="4589061" cy="2562226"/>
              <a:chOff x="-1535618" y="4308474"/>
              <a:chExt cx="4589061" cy="2562226"/>
            </a:xfrm>
          </p:grpSpPr>
          <p:pic>
            <p:nvPicPr>
              <p:cNvPr id="11" name="Graphic 10">
                <a:extLst>
                  <a:ext uri="{FF2B5EF4-FFF2-40B4-BE49-F238E27FC236}">
                    <a16:creationId xmlns:a16="http://schemas.microsoft.com/office/drawing/2014/main" id="{228F9180-9477-47AD-BBC8-C889F09567F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35618" y="4308474"/>
                <a:ext cx="4589061" cy="2562226"/>
              </a:xfrm>
              <a:prstGeom prst="rect">
                <a:avLst/>
              </a:prstGeom>
            </p:spPr>
          </p:pic>
          <p:pic>
            <p:nvPicPr>
              <p:cNvPr id="4" name="Graphic 3">
                <a:extLst>
                  <a:ext uri="{FF2B5EF4-FFF2-40B4-BE49-F238E27FC236}">
                    <a16:creationId xmlns:a16="http://schemas.microsoft.com/office/drawing/2014/main" id="{BCC89474-DF49-4C7F-9283-7603F8C5547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9081" y="6091886"/>
                <a:ext cx="1908628" cy="254484"/>
              </a:xfrm>
              <a:prstGeom prst="rect">
                <a:avLst/>
              </a:prstGeom>
            </p:spPr>
          </p:pic>
        </p:grpSp>
        <p:grpSp>
          <p:nvGrpSpPr>
            <p:cNvPr id="12" name="Groep 11">
              <a:extLst>
                <a:ext uri="{FF2B5EF4-FFF2-40B4-BE49-F238E27FC236}">
                  <a16:creationId xmlns:a16="http://schemas.microsoft.com/office/drawing/2014/main" id="{CF9A8AE7-C72D-42F3-8E31-8FC095FFA406}"/>
                </a:ext>
              </a:extLst>
            </p:cNvPr>
            <p:cNvGrpSpPr/>
            <p:nvPr userDrawn="1"/>
          </p:nvGrpSpPr>
          <p:grpSpPr>
            <a:xfrm>
              <a:off x="5663806" y="2557923"/>
              <a:ext cx="864387" cy="1259275"/>
              <a:chOff x="5686425" y="2616619"/>
              <a:chExt cx="819150" cy="1193381"/>
            </a:xfrm>
          </p:grpSpPr>
          <p:pic>
            <p:nvPicPr>
              <p:cNvPr id="13" name="Graphic 12">
                <a:extLst>
                  <a:ext uri="{FF2B5EF4-FFF2-40B4-BE49-F238E27FC236}">
                    <a16:creationId xmlns:a16="http://schemas.microsoft.com/office/drawing/2014/main" id="{5A1790BC-A636-43E3-845C-00D73B6A80B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86425" y="3352641"/>
                <a:ext cx="819150" cy="457359"/>
              </a:xfrm>
              <a:prstGeom prst="rect">
                <a:avLst/>
              </a:prstGeom>
            </p:spPr>
          </p:pic>
          <p:pic>
            <p:nvPicPr>
              <p:cNvPr id="14" name="Graphic 13">
                <a:extLst>
                  <a:ext uri="{FF2B5EF4-FFF2-40B4-BE49-F238E27FC236}">
                    <a16:creationId xmlns:a16="http://schemas.microsoft.com/office/drawing/2014/main" id="{BA88883A-1079-4AC6-8943-6F22BE64AF33}"/>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0800000">
                <a:off x="5686425" y="2616619"/>
                <a:ext cx="819150" cy="457357"/>
              </a:xfrm>
              <a:prstGeom prst="rect">
                <a:avLst/>
              </a:prstGeom>
            </p:spPr>
          </p:pic>
        </p:grpSp>
      </p:grpSp>
    </p:spTree>
    <p:extLst>
      <p:ext uri="{BB962C8B-B14F-4D97-AF65-F5344CB8AC3E}">
        <p14:creationId xmlns:p14="http://schemas.microsoft.com/office/powerpoint/2010/main" val="2781745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rtdia beeld">
    <p:bg>
      <p:bgPr>
        <a:solidFill>
          <a:schemeClr val="accent4"/>
        </a:solidFill>
        <a:effectLst/>
      </p:bgPr>
    </p:bg>
    <p:spTree>
      <p:nvGrpSpPr>
        <p:cNvPr id="1" name=""/>
        <p:cNvGrpSpPr/>
        <p:nvPr/>
      </p:nvGrpSpPr>
      <p:grpSpPr>
        <a:xfrm>
          <a:off x="0" y="0"/>
          <a:ext cx="0" cy="0"/>
          <a:chOff x="0" y="0"/>
          <a:chExt cx="0" cy="0"/>
        </a:xfrm>
      </p:grpSpPr>
      <p:sp>
        <p:nvSpPr>
          <p:cNvPr id="4" name="Tijdelijke aanduiding voor afbeelding 3">
            <a:extLst>
              <a:ext uri="{FF2B5EF4-FFF2-40B4-BE49-F238E27FC236}">
                <a16:creationId xmlns:a16="http://schemas.microsoft.com/office/drawing/2014/main" id="{068A9687-AAD2-44AE-8CD0-D6096E704CFE}"/>
              </a:ext>
            </a:extLst>
          </p:cNvPr>
          <p:cNvSpPr>
            <a:spLocks noGrp="1"/>
          </p:cNvSpPr>
          <p:nvPr>
            <p:ph type="pic" sz="quarter" idx="10"/>
          </p:nvPr>
        </p:nvSpPr>
        <p:spPr>
          <a:xfrm>
            <a:off x="0" y="0"/>
            <a:ext cx="12192000" cy="6858000"/>
          </a:xfrm>
        </p:spPr>
        <p:txBody>
          <a:bodyPr/>
          <a:lstStyle>
            <a:lvl1pPr>
              <a:defRPr>
                <a:solidFill>
                  <a:schemeClr val="tx2"/>
                </a:solidFill>
              </a:defRPr>
            </a:lvl1pPr>
          </a:lstStyle>
          <a:p>
            <a:r>
              <a:rPr lang="nl-NL"/>
              <a:t>Klik op het pictogram als u een afbeelding wilt toevoegen</a:t>
            </a:r>
            <a:endParaRPr lang="nl-BE" dirty="0"/>
          </a:p>
        </p:txBody>
      </p:sp>
      <p:grpSp>
        <p:nvGrpSpPr>
          <p:cNvPr id="2" name="Groep 1">
            <a:extLst>
              <a:ext uri="{FF2B5EF4-FFF2-40B4-BE49-F238E27FC236}">
                <a16:creationId xmlns:a16="http://schemas.microsoft.com/office/drawing/2014/main" id="{FB2685BA-5362-4475-8F06-5369CBB1FAFF}"/>
              </a:ext>
            </a:extLst>
          </p:cNvPr>
          <p:cNvGrpSpPr/>
          <p:nvPr userDrawn="1"/>
        </p:nvGrpSpPr>
        <p:grpSpPr>
          <a:xfrm>
            <a:off x="4580530" y="1254124"/>
            <a:ext cx="7107098" cy="5092246"/>
            <a:chOff x="4580530" y="1254124"/>
            <a:chExt cx="7107098" cy="5092246"/>
          </a:xfrm>
        </p:grpSpPr>
        <p:pic>
          <p:nvPicPr>
            <p:cNvPr id="3" name="Graphic 2">
              <a:extLst>
                <a:ext uri="{FF2B5EF4-FFF2-40B4-BE49-F238E27FC236}">
                  <a16:creationId xmlns:a16="http://schemas.microsoft.com/office/drawing/2014/main" id="{AAA848D2-BBC9-48B6-BCC5-194E660DE34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79000" y="6091886"/>
              <a:ext cx="1908628" cy="254484"/>
            </a:xfrm>
            <a:prstGeom prst="rect">
              <a:avLst/>
            </a:prstGeom>
          </p:spPr>
        </p:pic>
        <p:pic>
          <p:nvPicPr>
            <p:cNvPr id="5" name="Graphic 4">
              <a:extLst>
                <a:ext uri="{FF2B5EF4-FFF2-40B4-BE49-F238E27FC236}">
                  <a16:creationId xmlns:a16="http://schemas.microsoft.com/office/drawing/2014/main" id="{534D8648-3F9C-4F77-A058-7CF11227D36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4580530" y="1254124"/>
              <a:ext cx="3030940" cy="1692275"/>
            </a:xfrm>
            <a:prstGeom prst="rect">
              <a:avLst/>
            </a:prstGeom>
          </p:spPr>
        </p:pic>
        <p:pic>
          <p:nvPicPr>
            <p:cNvPr id="7" name="Graphic 6">
              <a:extLst>
                <a:ext uri="{FF2B5EF4-FFF2-40B4-BE49-F238E27FC236}">
                  <a16:creationId xmlns:a16="http://schemas.microsoft.com/office/drawing/2014/main" id="{93DBDCB2-53F0-4F96-9178-7F4AD6BB9F14}"/>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80530" y="3911602"/>
              <a:ext cx="3030940" cy="1692275"/>
            </a:xfrm>
            <a:prstGeom prst="rect">
              <a:avLst/>
            </a:prstGeom>
          </p:spPr>
        </p:pic>
      </p:grpSp>
    </p:spTree>
    <p:extLst>
      <p:ext uri="{BB962C8B-B14F-4D97-AF65-F5344CB8AC3E}">
        <p14:creationId xmlns:p14="http://schemas.microsoft.com/office/powerpoint/2010/main" val="818603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ouddia beeld rechts">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4F0FCD27-7ADE-4582-B3D1-66B72F645AEA}"/>
              </a:ext>
            </a:extLst>
          </p:cNvPr>
          <p:cNvSpPr>
            <a:spLocks noGrp="1"/>
          </p:cNvSpPr>
          <p:nvPr>
            <p:ph type="pic" sz="quarter" idx="11"/>
          </p:nvPr>
        </p:nvSpPr>
        <p:spPr>
          <a:xfrm>
            <a:off x="6601460" y="0"/>
            <a:ext cx="5590540" cy="6858000"/>
          </a:xfrm>
        </p:spPr>
        <p:txBody>
          <a:bodyPr/>
          <a:lstStyle/>
          <a:p>
            <a:r>
              <a:rPr lang="nl-NL"/>
              <a:t>Klik op het pictogram als u een afbeelding wilt toevoegen</a:t>
            </a:r>
            <a:endParaRPr lang="nl-BE" dirty="0"/>
          </a:p>
        </p:txBody>
      </p:sp>
      <p:sp>
        <p:nvSpPr>
          <p:cNvPr id="3" name="Tijdelijke aanduiding voor dianummer 2">
            <a:extLst>
              <a:ext uri="{FF2B5EF4-FFF2-40B4-BE49-F238E27FC236}">
                <a16:creationId xmlns:a16="http://schemas.microsoft.com/office/drawing/2014/main" id="{245A3584-22A8-427D-A1C3-705AA03970B9}"/>
              </a:ext>
            </a:extLst>
          </p:cNvPr>
          <p:cNvSpPr>
            <a:spLocks noGrp="1"/>
          </p:cNvSpPr>
          <p:nvPr>
            <p:ph type="sldNum" sz="quarter" idx="10"/>
          </p:nvPr>
        </p:nvSpPr>
        <p:spPr/>
        <p:txBody>
          <a:bodyPr/>
          <a:lstStyle/>
          <a:p>
            <a:r>
              <a:rPr lang="nl-BE" dirty="0"/>
              <a:t> voettekst | </a:t>
            </a:r>
            <a:fld id="{7041C7A3-E829-4D37-892F-1C65915BDFD4}" type="slidenum">
              <a:rPr lang="nl-BE" smtClean="0"/>
              <a:pPr/>
              <a:t>‹nr.›</a:t>
            </a:fld>
            <a:endParaRPr lang="nl-BE" dirty="0"/>
          </a:p>
        </p:txBody>
      </p:sp>
      <p:sp>
        <p:nvSpPr>
          <p:cNvPr id="8" name="Titel 1">
            <a:extLst>
              <a:ext uri="{FF2B5EF4-FFF2-40B4-BE49-F238E27FC236}">
                <a16:creationId xmlns:a16="http://schemas.microsoft.com/office/drawing/2014/main" id="{7E9D4310-46BB-4765-8E59-00AB8200C20C}"/>
              </a:ext>
            </a:extLst>
          </p:cNvPr>
          <p:cNvSpPr>
            <a:spLocks noGrp="1"/>
          </p:cNvSpPr>
          <p:nvPr>
            <p:ph type="ctrTitle" hasCustomPrompt="1"/>
          </p:nvPr>
        </p:nvSpPr>
        <p:spPr>
          <a:xfrm>
            <a:off x="1524000" y="1012372"/>
            <a:ext cx="5069840" cy="1012372"/>
          </a:xfrm>
        </p:spPr>
        <p:txBody>
          <a:bodyPr wrap="square" lIns="0" tIns="0" rIns="0" bIns="0" anchor="b"/>
          <a:lstStyle>
            <a:lvl1pPr algn="l">
              <a:defRPr sz="3500">
                <a:solidFill>
                  <a:schemeClr val="tx1"/>
                </a:solidFill>
              </a:defRPr>
            </a:lvl1pPr>
          </a:lstStyle>
          <a:p>
            <a:r>
              <a:rPr lang="nl-NL" dirty="0"/>
              <a:t>Inhoud</a:t>
            </a:r>
            <a:endParaRPr lang="nl-BE" dirty="0"/>
          </a:p>
        </p:txBody>
      </p:sp>
      <p:sp>
        <p:nvSpPr>
          <p:cNvPr id="15" name="Rechthoek 14">
            <a:extLst>
              <a:ext uri="{FF2B5EF4-FFF2-40B4-BE49-F238E27FC236}">
                <a16:creationId xmlns:a16="http://schemas.microsoft.com/office/drawing/2014/main" id="{0F6DADB0-3964-45F6-A299-A91BFB10389A}"/>
              </a:ext>
            </a:extLst>
          </p:cNvPr>
          <p:cNvSpPr/>
          <p:nvPr userDrawn="1"/>
        </p:nvSpPr>
        <p:spPr>
          <a:xfrm>
            <a:off x="5328920" y="4787900"/>
            <a:ext cx="3053080" cy="20701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Tijdelijke aanduiding voor tekst 3">
            <a:extLst>
              <a:ext uri="{FF2B5EF4-FFF2-40B4-BE49-F238E27FC236}">
                <a16:creationId xmlns:a16="http://schemas.microsoft.com/office/drawing/2014/main" id="{7A0F6A35-CF28-4B64-91B3-170E60BD1763}"/>
              </a:ext>
            </a:extLst>
          </p:cNvPr>
          <p:cNvSpPr>
            <a:spLocks noGrp="1"/>
          </p:cNvSpPr>
          <p:nvPr>
            <p:ph type="body" sz="quarter" idx="13" hasCustomPrompt="1"/>
          </p:nvPr>
        </p:nvSpPr>
        <p:spPr>
          <a:xfrm>
            <a:off x="1519238" y="2273300"/>
            <a:ext cx="5074602" cy="3786188"/>
          </a:xfrm>
        </p:spPr>
        <p:txBody>
          <a:bodyPr/>
          <a:lstStyle>
            <a:lvl1pPr>
              <a:defRPr/>
            </a:lvl1pPr>
          </a:lstStyle>
          <a:p>
            <a:pPr lvl="0"/>
            <a:r>
              <a:rPr lang="nl-NL" dirty="0"/>
              <a:t>Sectie- of hoofdstuktitel</a:t>
            </a:r>
          </a:p>
          <a:p>
            <a:pPr lvl="1"/>
            <a:r>
              <a:rPr lang="nl-NL" dirty="0"/>
              <a:t>Tweede niveau</a:t>
            </a:r>
          </a:p>
          <a:p>
            <a:pPr lvl="2"/>
            <a:r>
              <a:rPr lang="nl-NL" dirty="0"/>
              <a:t>Derde niveau</a:t>
            </a:r>
          </a:p>
        </p:txBody>
      </p:sp>
      <p:grpSp>
        <p:nvGrpSpPr>
          <p:cNvPr id="10" name="Groep 9">
            <a:extLst>
              <a:ext uri="{FF2B5EF4-FFF2-40B4-BE49-F238E27FC236}">
                <a16:creationId xmlns:a16="http://schemas.microsoft.com/office/drawing/2014/main" id="{B2A6281C-159F-43CD-B7E6-31E0A510D1BD}"/>
              </a:ext>
            </a:extLst>
          </p:cNvPr>
          <p:cNvGrpSpPr/>
          <p:nvPr userDrawn="1"/>
        </p:nvGrpSpPr>
        <p:grpSpPr>
          <a:xfrm>
            <a:off x="519900" y="5783640"/>
            <a:ext cx="382308" cy="556963"/>
            <a:chOff x="5686425" y="2616619"/>
            <a:chExt cx="819150" cy="1193381"/>
          </a:xfrm>
        </p:grpSpPr>
        <p:pic>
          <p:nvPicPr>
            <p:cNvPr id="14" name="Graphic 13">
              <a:extLst>
                <a:ext uri="{FF2B5EF4-FFF2-40B4-BE49-F238E27FC236}">
                  <a16:creationId xmlns:a16="http://schemas.microsoft.com/office/drawing/2014/main" id="{656A18EB-02AC-410C-97C4-48AC996BFA6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86425" y="3352641"/>
              <a:ext cx="819150" cy="457359"/>
            </a:xfrm>
            <a:prstGeom prst="rect">
              <a:avLst/>
            </a:prstGeom>
          </p:spPr>
        </p:pic>
        <p:pic>
          <p:nvPicPr>
            <p:cNvPr id="16" name="Graphic 15">
              <a:extLst>
                <a:ext uri="{FF2B5EF4-FFF2-40B4-BE49-F238E27FC236}">
                  <a16:creationId xmlns:a16="http://schemas.microsoft.com/office/drawing/2014/main" id="{EAD7244F-1A7F-4B9F-B659-39607420CCD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5686425" y="2616619"/>
              <a:ext cx="819150" cy="457357"/>
            </a:xfrm>
            <a:prstGeom prst="rect">
              <a:avLst/>
            </a:prstGeom>
          </p:spPr>
        </p:pic>
      </p:grpSp>
    </p:spTree>
    <p:extLst>
      <p:ext uri="{BB962C8B-B14F-4D97-AF65-F5344CB8AC3E}">
        <p14:creationId xmlns:p14="http://schemas.microsoft.com/office/powerpoint/2010/main" val="3708313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 beeld rechts">
    <p:bg>
      <p:bgPr>
        <a:solidFill>
          <a:schemeClr val="accent4"/>
        </a:solidFill>
        <a:effectLst/>
      </p:bgPr>
    </p:bg>
    <p:spTree>
      <p:nvGrpSpPr>
        <p:cNvPr id="1" name=""/>
        <p:cNvGrpSpPr/>
        <p:nvPr/>
      </p:nvGrpSpPr>
      <p:grpSpPr>
        <a:xfrm>
          <a:off x="0" y="0"/>
          <a:ext cx="0" cy="0"/>
          <a:chOff x="0" y="0"/>
          <a:chExt cx="0" cy="0"/>
        </a:xfrm>
      </p:grpSpPr>
      <p:sp>
        <p:nvSpPr>
          <p:cNvPr id="8" name="Tijdelijke aanduiding voor afbeelding 7">
            <a:extLst>
              <a:ext uri="{FF2B5EF4-FFF2-40B4-BE49-F238E27FC236}">
                <a16:creationId xmlns:a16="http://schemas.microsoft.com/office/drawing/2014/main" id="{FEA24E4C-3680-4714-9E76-A8ED7C1B74FE}"/>
              </a:ext>
            </a:extLst>
          </p:cNvPr>
          <p:cNvSpPr>
            <a:spLocks noGrp="1"/>
          </p:cNvSpPr>
          <p:nvPr>
            <p:ph type="pic" sz="quarter" idx="13"/>
          </p:nvPr>
        </p:nvSpPr>
        <p:spPr>
          <a:xfrm>
            <a:off x="6096000" y="0"/>
            <a:ext cx="6096000" cy="6858000"/>
          </a:xfrm>
        </p:spPr>
        <p:txBody>
          <a:bodyPr/>
          <a:lstStyle>
            <a:lvl1pPr>
              <a:defRPr>
                <a:solidFill>
                  <a:schemeClr val="tx2"/>
                </a:solidFill>
              </a:defRPr>
            </a:lvl1pPr>
          </a:lstStyle>
          <a:p>
            <a:r>
              <a:rPr lang="nl-NL"/>
              <a:t>Klik op het pictogram als u een afbeelding wilt toevoegen</a:t>
            </a:r>
            <a:endParaRPr lang="nl-BE" dirty="0"/>
          </a:p>
        </p:txBody>
      </p:sp>
      <p:sp>
        <p:nvSpPr>
          <p:cNvPr id="2" name="Titel 1">
            <a:extLst>
              <a:ext uri="{FF2B5EF4-FFF2-40B4-BE49-F238E27FC236}">
                <a16:creationId xmlns:a16="http://schemas.microsoft.com/office/drawing/2014/main" id="{9E8F7436-90FF-4561-A700-58AF516799BD}"/>
              </a:ext>
            </a:extLst>
          </p:cNvPr>
          <p:cNvSpPr>
            <a:spLocks noGrp="1"/>
          </p:cNvSpPr>
          <p:nvPr>
            <p:ph type="ctrTitle" hasCustomPrompt="1"/>
          </p:nvPr>
        </p:nvSpPr>
        <p:spPr>
          <a:xfrm>
            <a:off x="1524000" y="774700"/>
            <a:ext cx="4572000" cy="3168650"/>
          </a:xfrm>
        </p:spPr>
        <p:txBody>
          <a:bodyPr wrap="square" lIns="0" tIns="0" rIns="0" bIns="0" anchor="b"/>
          <a:lstStyle>
            <a:lvl1pPr algn="l">
              <a:defRPr sz="5000">
                <a:solidFill>
                  <a:schemeClr val="tx2"/>
                </a:solidFill>
              </a:defRPr>
            </a:lvl1pPr>
          </a:lstStyle>
          <a:p>
            <a:r>
              <a:rPr lang="nl-NL" dirty="0"/>
              <a:t>Sectie- of hoofdstuktitel met foto</a:t>
            </a:r>
            <a:endParaRPr lang="nl-BE" dirty="0"/>
          </a:p>
        </p:txBody>
      </p:sp>
      <p:sp>
        <p:nvSpPr>
          <p:cNvPr id="3" name="Ondertitel 2">
            <a:extLst>
              <a:ext uri="{FF2B5EF4-FFF2-40B4-BE49-F238E27FC236}">
                <a16:creationId xmlns:a16="http://schemas.microsoft.com/office/drawing/2014/main" id="{F903186E-2610-4705-A124-60E6B5CED5EE}"/>
              </a:ext>
            </a:extLst>
          </p:cNvPr>
          <p:cNvSpPr>
            <a:spLocks noGrp="1"/>
          </p:cNvSpPr>
          <p:nvPr>
            <p:ph type="subTitle" idx="1" hasCustomPrompt="1"/>
          </p:nvPr>
        </p:nvSpPr>
        <p:spPr>
          <a:xfrm>
            <a:off x="1524000" y="4357255"/>
            <a:ext cx="4572000" cy="1726045"/>
          </a:xfrm>
        </p:spPr>
        <p:txBody>
          <a:bodyPr lIns="0" tIns="0" rIns="0" bIns="0"/>
          <a:lstStyle>
            <a:lvl1pPr marL="0" indent="0" algn="l">
              <a:buNone/>
              <a:defRPr sz="20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 van de presentatie</a:t>
            </a:r>
            <a:endParaRPr lang="nl-BE" dirty="0"/>
          </a:p>
        </p:txBody>
      </p:sp>
      <p:sp>
        <p:nvSpPr>
          <p:cNvPr id="4" name="Tijdelijke aanduiding voor dianummer 3">
            <a:extLst>
              <a:ext uri="{FF2B5EF4-FFF2-40B4-BE49-F238E27FC236}">
                <a16:creationId xmlns:a16="http://schemas.microsoft.com/office/drawing/2014/main" id="{708E0D07-CE34-46E5-A899-110D893749F0}"/>
              </a:ext>
            </a:extLst>
          </p:cNvPr>
          <p:cNvSpPr>
            <a:spLocks noGrp="1"/>
          </p:cNvSpPr>
          <p:nvPr>
            <p:ph type="sldNum" sz="quarter" idx="14"/>
          </p:nvPr>
        </p:nvSpPr>
        <p:spPr/>
        <p:txBody>
          <a:bodyPr/>
          <a:lstStyle>
            <a:lvl1pPr>
              <a:defRPr>
                <a:solidFill>
                  <a:schemeClr val="tx2"/>
                </a:solidFill>
              </a:defRPr>
            </a:lvl1pPr>
          </a:lstStyle>
          <a:p>
            <a:r>
              <a:rPr lang="nl-BE" dirty="0"/>
              <a:t> voettekst | </a:t>
            </a:r>
            <a:fld id="{7041C7A3-E829-4D37-892F-1C65915BDFD4}" type="slidenum">
              <a:rPr lang="nl-BE" smtClean="0"/>
              <a:pPr/>
              <a:t>‹nr.›</a:t>
            </a:fld>
            <a:endParaRPr lang="nl-BE" dirty="0"/>
          </a:p>
        </p:txBody>
      </p:sp>
      <p:sp>
        <p:nvSpPr>
          <p:cNvPr id="5" name="Rechthoek 4">
            <a:extLst>
              <a:ext uri="{FF2B5EF4-FFF2-40B4-BE49-F238E27FC236}">
                <a16:creationId xmlns:a16="http://schemas.microsoft.com/office/drawing/2014/main" id="{3FB5E9D7-0AC6-448C-8D8F-91E717BB14B7}"/>
              </a:ext>
            </a:extLst>
          </p:cNvPr>
          <p:cNvSpPr/>
          <p:nvPr userDrawn="1"/>
        </p:nvSpPr>
        <p:spPr>
          <a:xfrm>
            <a:off x="9655629" y="0"/>
            <a:ext cx="2536371" cy="253637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Tijdelijke aanduiding voor tekst 2">
            <a:extLst>
              <a:ext uri="{FF2B5EF4-FFF2-40B4-BE49-F238E27FC236}">
                <a16:creationId xmlns:a16="http://schemas.microsoft.com/office/drawing/2014/main" id="{40258BD0-98AC-4D3D-915C-8C102BB523EA}"/>
              </a:ext>
            </a:extLst>
          </p:cNvPr>
          <p:cNvSpPr>
            <a:spLocks noGrp="1"/>
          </p:cNvSpPr>
          <p:nvPr>
            <p:ph type="body" idx="15" hasCustomPrompt="1"/>
          </p:nvPr>
        </p:nvSpPr>
        <p:spPr>
          <a:xfrm>
            <a:off x="9906001" y="1"/>
            <a:ext cx="955802" cy="2155372"/>
          </a:xfrm>
        </p:spPr>
        <p:txBody>
          <a:bodyPr anchor="b"/>
          <a:lstStyle>
            <a:lvl1pPr marL="0" indent="0" algn="ctr">
              <a:buNone/>
              <a:defRPr sz="50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nr.</a:t>
            </a:r>
          </a:p>
        </p:txBody>
      </p:sp>
      <p:grpSp>
        <p:nvGrpSpPr>
          <p:cNvPr id="17" name="Groep 16">
            <a:extLst>
              <a:ext uri="{FF2B5EF4-FFF2-40B4-BE49-F238E27FC236}">
                <a16:creationId xmlns:a16="http://schemas.microsoft.com/office/drawing/2014/main" id="{1378FF1D-D78C-4B36-A6B8-13235FBC774F}"/>
              </a:ext>
            </a:extLst>
          </p:cNvPr>
          <p:cNvGrpSpPr/>
          <p:nvPr userDrawn="1"/>
        </p:nvGrpSpPr>
        <p:grpSpPr>
          <a:xfrm>
            <a:off x="519900" y="5783640"/>
            <a:ext cx="382308" cy="556963"/>
            <a:chOff x="5686425" y="2616619"/>
            <a:chExt cx="819150" cy="1193381"/>
          </a:xfrm>
        </p:grpSpPr>
        <p:pic>
          <p:nvPicPr>
            <p:cNvPr id="18" name="Graphic 17">
              <a:extLst>
                <a:ext uri="{FF2B5EF4-FFF2-40B4-BE49-F238E27FC236}">
                  <a16:creationId xmlns:a16="http://schemas.microsoft.com/office/drawing/2014/main" id="{DC712F4B-3210-4C4E-B62E-F2C7BBB5C2C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86425" y="3352641"/>
              <a:ext cx="819150" cy="457359"/>
            </a:xfrm>
            <a:prstGeom prst="rect">
              <a:avLst/>
            </a:prstGeom>
          </p:spPr>
        </p:pic>
        <p:pic>
          <p:nvPicPr>
            <p:cNvPr id="19" name="Graphic 18">
              <a:extLst>
                <a:ext uri="{FF2B5EF4-FFF2-40B4-BE49-F238E27FC236}">
                  <a16:creationId xmlns:a16="http://schemas.microsoft.com/office/drawing/2014/main" id="{97B376FC-391C-4302-AC97-53F4EE5A069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5686425" y="2616619"/>
              <a:ext cx="819150" cy="457357"/>
            </a:xfrm>
            <a:prstGeom prst="rect">
              <a:avLst/>
            </a:prstGeom>
          </p:spPr>
        </p:pic>
      </p:grpSp>
    </p:spTree>
    <p:extLst>
      <p:ext uri="{BB962C8B-B14F-4D97-AF65-F5344CB8AC3E}">
        <p14:creationId xmlns:p14="http://schemas.microsoft.com/office/powerpoint/2010/main" val="1251638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eldia beeld rechts">
    <p:bg>
      <p:bgPr>
        <a:solidFill>
          <a:schemeClr val="tx2"/>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3A6F068C-5317-406A-AEE5-5EECC900297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362723" y="-45713"/>
            <a:ext cx="7252811" cy="4049486"/>
          </a:xfrm>
          <a:prstGeom prst="rect">
            <a:avLst/>
          </a:prstGeom>
        </p:spPr>
      </p:pic>
      <p:sp>
        <p:nvSpPr>
          <p:cNvPr id="4" name="Tijdelijke aanduiding voor dianummer 3">
            <a:extLst>
              <a:ext uri="{FF2B5EF4-FFF2-40B4-BE49-F238E27FC236}">
                <a16:creationId xmlns:a16="http://schemas.microsoft.com/office/drawing/2014/main" id="{708E0D07-CE34-46E5-A899-110D893749F0}"/>
              </a:ext>
            </a:extLst>
          </p:cNvPr>
          <p:cNvSpPr>
            <a:spLocks noGrp="1"/>
          </p:cNvSpPr>
          <p:nvPr>
            <p:ph type="sldNum" sz="quarter" idx="14"/>
          </p:nvPr>
        </p:nvSpPr>
        <p:spPr/>
        <p:txBody>
          <a:bodyPr/>
          <a:lstStyle>
            <a:lvl1pPr>
              <a:defRPr>
                <a:solidFill>
                  <a:schemeClr val="tx1"/>
                </a:solidFill>
              </a:defRPr>
            </a:lvl1pPr>
          </a:lstStyle>
          <a:p>
            <a:r>
              <a:rPr lang="nl-BE" dirty="0"/>
              <a:t> voettekst | </a:t>
            </a:r>
            <a:fld id="{7041C7A3-E829-4D37-892F-1C65915BDFD4}" type="slidenum">
              <a:rPr lang="nl-BE" smtClean="0"/>
              <a:pPr/>
              <a:t>‹nr.›</a:t>
            </a:fld>
            <a:endParaRPr lang="nl-BE" dirty="0"/>
          </a:p>
        </p:txBody>
      </p:sp>
      <p:sp>
        <p:nvSpPr>
          <p:cNvPr id="22" name="Titel 1">
            <a:extLst>
              <a:ext uri="{FF2B5EF4-FFF2-40B4-BE49-F238E27FC236}">
                <a16:creationId xmlns:a16="http://schemas.microsoft.com/office/drawing/2014/main" id="{5F7CFEF3-AB01-4BC6-A447-4C5B86D45A5F}"/>
              </a:ext>
            </a:extLst>
          </p:cNvPr>
          <p:cNvSpPr>
            <a:spLocks noGrp="1"/>
          </p:cNvSpPr>
          <p:nvPr>
            <p:ph type="ctrTitle" hasCustomPrompt="1"/>
          </p:nvPr>
        </p:nvSpPr>
        <p:spPr>
          <a:xfrm>
            <a:off x="1536700" y="273050"/>
            <a:ext cx="4572000" cy="3168650"/>
          </a:xfrm>
        </p:spPr>
        <p:txBody>
          <a:bodyPr wrap="square" lIns="0" tIns="0" rIns="0" bIns="0" anchor="b"/>
          <a:lstStyle>
            <a:lvl1pPr algn="l">
              <a:defRPr sz="5000">
                <a:solidFill>
                  <a:schemeClr val="tx1"/>
                </a:solidFill>
              </a:defRPr>
            </a:lvl1pPr>
          </a:lstStyle>
          <a:p>
            <a:r>
              <a:rPr lang="nl-NL" dirty="0"/>
              <a:t>Sectie- of hoofdstuktitel zonder foto</a:t>
            </a:r>
            <a:endParaRPr lang="nl-BE" dirty="0"/>
          </a:p>
        </p:txBody>
      </p:sp>
      <p:sp>
        <p:nvSpPr>
          <p:cNvPr id="23" name="Ondertitel 2">
            <a:extLst>
              <a:ext uri="{FF2B5EF4-FFF2-40B4-BE49-F238E27FC236}">
                <a16:creationId xmlns:a16="http://schemas.microsoft.com/office/drawing/2014/main" id="{B081AC36-00D2-4A54-8FE2-49B31B06C76E}"/>
              </a:ext>
            </a:extLst>
          </p:cNvPr>
          <p:cNvSpPr>
            <a:spLocks noGrp="1"/>
          </p:cNvSpPr>
          <p:nvPr>
            <p:ph type="subTitle" idx="1" hasCustomPrompt="1"/>
          </p:nvPr>
        </p:nvSpPr>
        <p:spPr>
          <a:xfrm>
            <a:off x="1524000" y="3811155"/>
            <a:ext cx="4572000" cy="1726045"/>
          </a:xfrm>
        </p:spPr>
        <p:txBody>
          <a:bodyPr lIns="0" tIns="0" rIns="0" bIns="0"/>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 van het hoofdstuk</a:t>
            </a:r>
            <a:endParaRPr lang="nl-BE" dirty="0"/>
          </a:p>
        </p:txBody>
      </p:sp>
      <p:sp>
        <p:nvSpPr>
          <p:cNvPr id="18" name="Tijdelijke aanduiding voor tekst 2">
            <a:extLst>
              <a:ext uri="{FF2B5EF4-FFF2-40B4-BE49-F238E27FC236}">
                <a16:creationId xmlns:a16="http://schemas.microsoft.com/office/drawing/2014/main" id="{D9DF29B4-7D99-4381-B7BF-14AE6A036FD0}"/>
              </a:ext>
            </a:extLst>
          </p:cNvPr>
          <p:cNvSpPr>
            <a:spLocks noGrp="1"/>
          </p:cNvSpPr>
          <p:nvPr>
            <p:ph type="body" idx="15" hasCustomPrompt="1"/>
          </p:nvPr>
        </p:nvSpPr>
        <p:spPr>
          <a:xfrm>
            <a:off x="9906001" y="1"/>
            <a:ext cx="955802" cy="2155372"/>
          </a:xfrm>
        </p:spPr>
        <p:txBody>
          <a:bodyPr anchor="b"/>
          <a:lstStyle>
            <a:lvl1pPr marL="0" indent="0" algn="ctr">
              <a:buNone/>
              <a:defRPr sz="5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nr.</a:t>
            </a:r>
          </a:p>
        </p:txBody>
      </p:sp>
      <p:grpSp>
        <p:nvGrpSpPr>
          <p:cNvPr id="10" name="Groep 9">
            <a:extLst>
              <a:ext uri="{FF2B5EF4-FFF2-40B4-BE49-F238E27FC236}">
                <a16:creationId xmlns:a16="http://schemas.microsoft.com/office/drawing/2014/main" id="{69285290-92B2-4852-A631-5756F7D2500F}"/>
              </a:ext>
            </a:extLst>
          </p:cNvPr>
          <p:cNvGrpSpPr/>
          <p:nvPr userDrawn="1"/>
        </p:nvGrpSpPr>
        <p:grpSpPr>
          <a:xfrm>
            <a:off x="519900" y="5783640"/>
            <a:ext cx="382308" cy="556963"/>
            <a:chOff x="5686425" y="2616619"/>
            <a:chExt cx="819150" cy="1193381"/>
          </a:xfrm>
        </p:grpSpPr>
        <p:pic>
          <p:nvPicPr>
            <p:cNvPr id="11" name="Graphic 10">
              <a:extLst>
                <a:ext uri="{FF2B5EF4-FFF2-40B4-BE49-F238E27FC236}">
                  <a16:creationId xmlns:a16="http://schemas.microsoft.com/office/drawing/2014/main" id="{EC5EA4AC-1A64-43B6-A1E8-BF375297C39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86425" y="3352641"/>
              <a:ext cx="819150" cy="457359"/>
            </a:xfrm>
            <a:prstGeom prst="rect">
              <a:avLst/>
            </a:prstGeom>
          </p:spPr>
        </p:pic>
        <p:pic>
          <p:nvPicPr>
            <p:cNvPr id="12" name="Graphic 11">
              <a:extLst>
                <a:ext uri="{FF2B5EF4-FFF2-40B4-BE49-F238E27FC236}">
                  <a16:creationId xmlns:a16="http://schemas.microsoft.com/office/drawing/2014/main" id="{97AE8643-BE64-4833-8F7A-1530CA63E74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5686425" y="2616619"/>
              <a:ext cx="819150" cy="457357"/>
            </a:xfrm>
            <a:prstGeom prst="rect">
              <a:avLst/>
            </a:prstGeom>
          </p:spPr>
        </p:pic>
      </p:grpSp>
    </p:spTree>
    <p:extLst>
      <p:ext uri="{BB962C8B-B14F-4D97-AF65-F5344CB8AC3E}">
        <p14:creationId xmlns:p14="http://schemas.microsoft.com/office/powerpoint/2010/main" val="549171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dia">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245A3584-22A8-427D-A1C3-705AA03970B9}"/>
              </a:ext>
            </a:extLst>
          </p:cNvPr>
          <p:cNvSpPr>
            <a:spLocks noGrp="1"/>
          </p:cNvSpPr>
          <p:nvPr>
            <p:ph type="sldNum" sz="quarter" idx="10"/>
          </p:nvPr>
        </p:nvSpPr>
        <p:spPr/>
        <p:txBody>
          <a:bodyPr/>
          <a:lstStyle/>
          <a:p>
            <a:r>
              <a:rPr lang="nl-BE" dirty="0"/>
              <a:t> voettekst | </a:t>
            </a:r>
            <a:fld id="{7041C7A3-E829-4D37-892F-1C65915BDFD4}" type="slidenum">
              <a:rPr lang="nl-BE" smtClean="0"/>
              <a:pPr/>
              <a:t>‹nr.›</a:t>
            </a:fld>
            <a:endParaRPr lang="nl-BE" dirty="0"/>
          </a:p>
        </p:txBody>
      </p:sp>
      <p:sp>
        <p:nvSpPr>
          <p:cNvPr id="8" name="Titel 1">
            <a:extLst>
              <a:ext uri="{FF2B5EF4-FFF2-40B4-BE49-F238E27FC236}">
                <a16:creationId xmlns:a16="http://schemas.microsoft.com/office/drawing/2014/main" id="{7E9D4310-46BB-4765-8E59-00AB8200C20C}"/>
              </a:ext>
            </a:extLst>
          </p:cNvPr>
          <p:cNvSpPr>
            <a:spLocks noGrp="1"/>
          </p:cNvSpPr>
          <p:nvPr>
            <p:ph type="ctrTitle" hasCustomPrompt="1"/>
          </p:nvPr>
        </p:nvSpPr>
        <p:spPr>
          <a:xfrm>
            <a:off x="1524000" y="1155700"/>
            <a:ext cx="7620000" cy="869044"/>
          </a:xfrm>
        </p:spPr>
        <p:txBody>
          <a:bodyPr wrap="square" lIns="0" tIns="0" rIns="0" bIns="0" anchor="t" anchorCtr="0"/>
          <a:lstStyle>
            <a:lvl1pPr algn="l">
              <a:defRPr sz="3500">
                <a:solidFill>
                  <a:schemeClr val="tx1"/>
                </a:solidFill>
              </a:defRPr>
            </a:lvl1pPr>
          </a:lstStyle>
          <a:p>
            <a:r>
              <a:rPr lang="nl-NL" dirty="0"/>
              <a:t>Inhoud</a:t>
            </a:r>
            <a:endParaRPr lang="nl-BE" dirty="0"/>
          </a:p>
        </p:txBody>
      </p:sp>
      <p:pic>
        <p:nvPicPr>
          <p:cNvPr id="2" name="Graphic 1">
            <a:extLst>
              <a:ext uri="{FF2B5EF4-FFF2-40B4-BE49-F238E27FC236}">
                <a16:creationId xmlns:a16="http://schemas.microsoft.com/office/drawing/2014/main" id="{EE5ABF32-5F20-41D6-8489-248F144907F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9766299" y="-9115"/>
            <a:ext cx="3642732" cy="2033859"/>
          </a:xfrm>
          <a:prstGeom prst="rect">
            <a:avLst/>
          </a:prstGeom>
        </p:spPr>
      </p:pic>
      <p:sp>
        <p:nvSpPr>
          <p:cNvPr id="6" name="Tijdelijke aanduiding voor tekst 5">
            <a:extLst>
              <a:ext uri="{FF2B5EF4-FFF2-40B4-BE49-F238E27FC236}">
                <a16:creationId xmlns:a16="http://schemas.microsoft.com/office/drawing/2014/main" id="{A348AE1A-D5D2-4848-9137-9329984BC9D9}"/>
              </a:ext>
            </a:extLst>
          </p:cNvPr>
          <p:cNvSpPr>
            <a:spLocks noGrp="1"/>
          </p:cNvSpPr>
          <p:nvPr>
            <p:ph type="body" sz="quarter" idx="11" hasCustomPrompt="1"/>
          </p:nvPr>
        </p:nvSpPr>
        <p:spPr>
          <a:xfrm>
            <a:off x="1524000" y="2286000"/>
            <a:ext cx="7620000" cy="3411538"/>
          </a:xfrm>
        </p:spPr>
        <p:txBody>
          <a:bodyPr/>
          <a:lstStyle/>
          <a:p>
            <a:pPr lvl="0"/>
            <a:r>
              <a:rPr lang="nl-NL" dirty="0"/>
              <a:t>Sectie- of hoofdstuktitel</a:t>
            </a:r>
          </a:p>
          <a:p>
            <a:pPr lvl="1"/>
            <a:r>
              <a:rPr lang="nl-NL" dirty="0"/>
              <a:t>Tweede niveau</a:t>
            </a:r>
          </a:p>
          <a:p>
            <a:pPr lvl="2"/>
            <a:r>
              <a:rPr lang="nl-NL" dirty="0"/>
              <a:t>Derde niveau</a:t>
            </a:r>
          </a:p>
        </p:txBody>
      </p:sp>
      <p:grpSp>
        <p:nvGrpSpPr>
          <p:cNvPr id="9" name="Groep 8">
            <a:extLst>
              <a:ext uri="{FF2B5EF4-FFF2-40B4-BE49-F238E27FC236}">
                <a16:creationId xmlns:a16="http://schemas.microsoft.com/office/drawing/2014/main" id="{D3278CFD-E167-466C-B495-6E2BE923B58F}"/>
              </a:ext>
            </a:extLst>
          </p:cNvPr>
          <p:cNvGrpSpPr/>
          <p:nvPr userDrawn="1"/>
        </p:nvGrpSpPr>
        <p:grpSpPr>
          <a:xfrm>
            <a:off x="519900" y="5783640"/>
            <a:ext cx="382308" cy="556963"/>
            <a:chOff x="5686425" y="2616619"/>
            <a:chExt cx="819150" cy="1193381"/>
          </a:xfrm>
        </p:grpSpPr>
        <p:pic>
          <p:nvPicPr>
            <p:cNvPr id="10" name="Graphic 9">
              <a:extLst>
                <a:ext uri="{FF2B5EF4-FFF2-40B4-BE49-F238E27FC236}">
                  <a16:creationId xmlns:a16="http://schemas.microsoft.com/office/drawing/2014/main" id="{D52C5C86-DBB5-4C92-B091-F47E4FC36D0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86425" y="3352641"/>
              <a:ext cx="819150" cy="457359"/>
            </a:xfrm>
            <a:prstGeom prst="rect">
              <a:avLst/>
            </a:prstGeom>
          </p:spPr>
        </p:pic>
        <p:pic>
          <p:nvPicPr>
            <p:cNvPr id="14" name="Graphic 13">
              <a:extLst>
                <a:ext uri="{FF2B5EF4-FFF2-40B4-BE49-F238E27FC236}">
                  <a16:creationId xmlns:a16="http://schemas.microsoft.com/office/drawing/2014/main" id="{5CE36E1D-E469-41AA-9D0C-58A7434A928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5686425" y="2616619"/>
              <a:ext cx="819150" cy="457357"/>
            </a:xfrm>
            <a:prstGeom prst="rect">
              <a:avLst/>
            </a:prstGeom>
          </p:spPr>
        </p:pic>
      </p:grpSp>
    </p:spTree>
    <p:extLst>
      <p:ext uri="{BB962C8B-B14F-4D97-AF65-F5344CB8AC3E}">
        <p14:creationId xmlns:p14="http://schemas.microsoft.com/office/powerpoint/2010/main" val="1727811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dia met beeld">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7094CFD3-71BC-483D-937C-C742F67EAFE4}"/>
              </a:ext>
            </a:extLst>
          </p:cNvPr>
          <p:cNvSpPr/>
          <p:nvPr userDrawn="1"/>
        </p:nvSpPr>
        <p:spPr>
          <a:xfrm>
            <a:off x="2311400" y="4572000"/>
            <a:ext cx="3784600" cy="228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Tijdelijke aanduiding voor afbeelding 4">
            <a:extLst>
              <a:ext uri="{FF2B5EF4-FFF2-40B4-BE49-F238E27FC236}">
                <a16:creationId xmlns:a16="http://schemas.microsoft.com/office/drawing/2014/main" id="{53B91004-7057-4356-A189-4687D51E75D4}"/>
              </a:ext>
            </a:extLst>
          </p:cNvPr>
          <p:cNvSpPr>
            <a:spLocks noGrp="1"/>
          </p:cNvSpPr>
          <p:nvPr>
            <p:ph type="pic" sz="quarter" idx="12"/>
          </p:nvPr>
        </p:nvSpPr>
        <p:spPr>
          <a:xfrm>
            <a:off x="774700" y="520700"/>
            <a:ext cx="4533900" cy="4787900"/>
          </a:xfrm>
        </p:spPr>
        <p:txBody>
          <a:bodyPr/>
          <a:lstStyle>
            <a:lvl1pPr>
              <a:defRPr>
                <a:solidFill>
                  <a:schemeClr val="accent5"/>
                </a:solidFill>
              </a:defRPr>
            </a:lvl1pPr>
          </a:lstStyle>
          <a:p>
            <a:r>
              <a:rPr lang="nl-NL"/>
              <a:t>Klik op het pictogram als u een afbeelding wilt toevoegen</a:t>
            </a:r>
            <a:endParaRPr lang="nl-BE" dirty="0"/>
          </a:p>
        </p:txBody>
      </p:sp>
      <p:sp>
        <p:nvSpPr>
          <p:cNvPr id="7" name="Rechthoek 6">
            <a:extLst>
              <a:ext uri="{FF2B5EF4-FFF2-40B4-BE49-F238E27FC236}">
                <a16:creationId xmlns:a16="http://schemas.microsoft.com/office/drawing/2014/main" id="{01564D81-D1CF-4F1D-9A73-0F3BDA4F7BE6}"/>
              </a:ext>
            </a:extLst>
          </p:cNvPr>
          <p:cNvSpPr/>
          <p:nvPr userDrawn="1"/>
        </p:nvSpPr>
        <p:spPr>
          <a:xfrm>
            <a:off x="3822700" y="0"/>
            <a:ext cx="2273300" cy="228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Tijdelijke aanduiding voor dianummer 2">
            <a:extLst>
              <a:ext uri="{FF2B5EF4-FFF2-40B4-BE49-F238E27FC236}">
                <a16:creationId xmlns:a16="http://schemas.microsoft.com/office/drawing/2014/main" id="{245A3584-22A8-427D-A1C3-705AA03970B9}"/>
              </a:ext>
            </a:extLst>
          </p:cNvPr>
          <p:cNvSpPr>
            <a:spLocks noGrp="1"/>
          </p:cNvSpPr>
          <p:nvPr>
            <p:ph type="sldNum" sz="quarter" idx="10"/>
          </p:nvPr>
        </p:nvSpPr>
        <p:spPr/>
        <p:txBody>
          <a:bodyPr/>
          <a:lstStyle>
            <a:lvl1pPr>
              <a:defRPr>
                <a:solidFill>
                  <a:schemeClr val="accent5"/>
                </a:solidFill>
              </a:defRPr>
            </a:lvl1pPr>
          </a:lstStyle>
          <a:p>
            <a:r>
              <a:rPr lang="nl-BE" dirty="0"/>
              <a:t> voettekst | </a:t>
            </a:r>
            <a:fld id="{7041C7A3-E829-4D37-892F-1C65915BDFD4}" type="slidenum">
              <a:rPr lang="nl-BE" smtClean="0"/>
              <a:pPr/>
              <a:t>‹nr.›</a:t>
            </a:fld>
            <a:endParaRPr lang="nl-BE" dirty="0"/>
          </a:p>
        </p:txBody>
      </p:sp>
      <p:sp>
        <p:nvSpPr>
          <p:cNvPr id="8" name="Titel 1">
            <a:extLst>
              <a:ext uri="{FF2B5EF4-FFF2-40B4-BE49-F238E27FC236}">
                <a16:creationId xmlns:a16="http://schemas.microsoft.com/office/drawing/2014/main" id="{7E9D4310-46BB-4765-8E59-00AB8200C20C}"/>
              </a:ext>
            </a:extLst>
          </p:cNvPr>
          <p:cNvSpPr>
            <a:spLocks noGrp="1"/>
          </p:cNvSpPr>
          <p:nvPr>
            <p:ph type="ctrTitle" hasCustomPrompt="1"/>
          </p:nvPr>
        </p:nvSpPr>
        <p:spPr>
          <a:xfrm>
            <a:off x="4572000" y="1155700"/>
            <a:ext cx="7114540" cy="869044"/>
          </a:xfrm>
        </p:spPr>
        <p:txBody>
          <a:bodyPr wrap="square" lIns="0" tIns="0" rIns="0" bIns="0" anchor="t" anchorCtr="0"/>
          <a:lstStyle>
            <a:lvl1pPr algn="l">
              <a:defRPr sz="3500">
                <a:solidFill>
                  <a:schemeClr val="accent5"/>
                </a:solidFill>
              </a:defRPr>
            </a:lvl1pPr>
          </a:lstStyle>
          <a:p>
            <a:r>
              <a:rPr lang="nl-NL" dirty="0"/>
              <a:t>Scherm met tekst en foto</a:t>
            </a:r>
            <a:endParaRPr lang="nl-BE" dirty="0"/>
          </a:p>
        </p:txBody>
      </p:sp>
      <p:sp>
        <p:nvSpPr>
          <p:cNvPr id="6" name="Tijdelijke aanduiding voor tekst 5">
            <a:extLst>
              <a:ext uri="{FF2B5EF4-FFF2-40B4-BE49-F238E27FC236}">
                <a16:creationId xmlns:a16="http://schemas.microsoft.com/office/drawing/2014/main" id="{A348AE1A-D5D2-4848-9137-9329984BC9D9}"/>
              </a:ext>
            </a:extLst>
          </p:cNvPr>
          <p:cNvSpPr>
            <a:spLocks noGrp="1"/>
          </p:cNvSpPr>
          <p:nvPr>
            <p:ph type="body" sz="quarter" idx="11" hasCustomPrompt="1"/>
          </p:nvPr>
        </p:nvSpPr>
        <p:spPr>
          <a:xfrm>
            <a:off x="6096000" y="2285999"/>
            <a:ext cx="5590540" cy="3411619"/>
          </a:xfrm>
        </p:spPr>
        <p:txBody>
          <a:bodyPr/>
          <a:lstStyle>
            <a:lvl1pPr>
              <a:defRPr>
                <a:solidFill>
                  <a:schemeClr val="accent5"/>
                </a:solidFill>
              </a:defRPr>
            </a:lvl1pPr>
            <a:lvl2pPr>
              <a:defRPr>
                <a:solidFill>
                  <a:schemeClr val="accent5"/>
                </a:solidFill>
              </a:defRPr>
            </a:lvl2pPr>
            <a:lvl3pPr>
              <a:defRPr>
                <a:solidFill>
                  <a:schemeClr val="accent5"/>
                </a:solidFill>
              </a:defRPr>
            </a:lvl3pPr>
          </a:lstStyle>
          <a:p>
            <a:pPr lvl="0"/>
            <a:r>
              <a:rPr lang="nl-NL" dirty="0"/>
              <a:t>Sectie- of hoofdstuktitel</a:t>
            </a:r>
          </a:p>
          <a:p>
            <a:pPr lvl="1"/>
            <a:r>
              <a:rPr lang="nl-NL" dirty="0"/>
              <a:t>Tweede niveau</a:t>
            </a:r>
          </a:p>
          <a:p>
            <a:pPr lvl="2"/>
            <a:r>
              <a:rPr lang="nl-NL" dirty="0"/>
              <a:t>Derde niveau</a:t>
            </a:r>
          </a:p>
        </p:txBody>
      </p:sp>
      <p:grpSp>
        <p:nvGrpSpPr>
          <p:cNvPr id="17" name="Groep 16">
            <a:extLst>
              <a:ext uri="{FF2B5EF4-FFF2-40B4-BE49-F238E27FC236}">
                <a16:creationId xmlns:a16="http://schemas.microsoft.com/office/drawing/2014/main" id="{1660A493-48BC-41A0-893C-DC1CECCC415B}"/>
              </a:ext>
            </a:extLst>
          </p:cNvPr>
          <p:cNvGrpSpPr/>
          <p:nvPr userDrawn="1"/>
        </p:nvGrpSpPr>
        <p:grpSpPr>
          <a:xfrm>
            <a:off x="519900" y="5783640"/>
            <a:ext cx="382308" cy="556963"/>
            <a:chOff x="5686425" y="2616619"/>
            <a:chExt cx="819150" cy="1193381"/>
          </a:xfrm>
        </p:grpSpPr>
        <p:pic>
          <p:nvPicPr>
            <p:cNvPr id="18" name="Graphic 17">
              <a:extLst>
                <a:ext uri="{FF2B5EF4-FFF2-40B4-BE49-F238E27FC236}">
                  <a16:creationId xmlns:a16="http://schemas.microsoft.com/office/drawing/2014/main" id="{B233A214-340C-4EA3-A921-4F9806E0475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86425" y="3352641"/>
              <a:ext cx="819150" cy="457359"/>
            </a:xfrm>
            <a:prstGeom prst="rect">
              <a:avLst/>
            </a:prstGeom>
          </p:spPr>
        </p:pic>
        <p:pic>
          <p:nvPicPr>
            <p:cNvPr id="19" name="Graphic 18">
              <a:extLst>
                <a:ext uri="{FF2B5EF4-FFF2-40B4-BE49-F238E27FC236}">
                  <a16:creationId xmlns:a16="http://schemas.microsoft.com/office/drawing/2014/main" id="{D0233831-4C5C-4C92-B245-178BF349DB6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5686425" y="2616619"/>
              <a:ext cx="819150" cy="457357"/>
            </a:xfrm>
            <a:prstGeom prst="rect">
              <a:avLst/>
            </a:prstGeom>
          </p:spPr>
        </p:pic>
      </p:grpSp>
    </p:spTree>
    <p:extLst>
      <p:ext uri="{BB962C8B-B14F-4D97-AF65-F5344CB8AC3E}">
        <p14:creationId xmlns:p14="http://schemas.microsoft.com/office/powerpoint/2010/main" val="311805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2E1B02F-7537-4BE8-87B6-A9E65BC35B17}"/>
              </a:ext>
            </a:extLst>
          </p:cNvPr>
          <p:cNvSpPr>
            <a:spLocks noGrp="1"/>
          </p:cNvSpPr>
          <p:nvPr>
            <p:ph type="title"/>
          </p:nvPr>
        </p:nvSpPr>
        <p:spPr>
          <a:xfrm>
            <a:off x="514349" y="514349"/>
            <a:ext cx="11172189" cy="1009651"/>
          </a:xfrm>
          <a:prstGeom prst="rect">
            <a:avLst/>
          </a:prstGeom>
        </p:spPr>
        <p:txBody>
          <a:bodyPr vert="horz" lIns="91440" tIns="45720" rIns="91440" bIns="45720" rtlCol="0" anchor="ctr">
            <a:normAutofit/>
          </a:bodyPr>
          <a:lstStyle/>
          <a:p>
            <a:r>
              <a:rPr lang="nl-NL" dirty="0"/>
              <a:t>Titel</a:t>
            </a:r>
            <a:endParaRPr lang="nl-BE" dirty="0"/>
          </a:p>
        </p:txBody>
      </p:sp>
      <p:sp>
        <p:nvSpPr>
          <p:cNvPr id="3" name="Tijdelijke aanduiding voor tekst 2">
            <a:extLst>
              <a:ext uri="{FF2B5EF4-FFF2-40B4-BE49-F238E27FC236}">
                <a16:creationId xmlns:a16="http://schemas.microsoft.com/office/drawing/2014/main" id="{ADC6807F-333A-4E54-9C87-71E59586A30A}"/>
              </a:ext>
            </a:extLst>
          </p:cNvPr>
          <p:cNvSpPr>
            <a:spLocks noGrp="1"/>
          </p:cNvSpPr>
          <p:nvPr>
            <p:ph type="body" idx="1"/>
          </p:nvPr>
        </p:nvSpPr>
        <p:spPr>
          <a:xfrm>
            <a:off x="514350" y="1771650"/>
            <a:ext cx="11172190" cy="4314825"/>
          </a:xfrm>
          <a:prstGeom prst="rect">
            <a:avLst/>
          </a:prstGeom>
        </p:spPr>
        <p:txBody>
          <a:bodyPr vert="horz" lIns="91440" tIns="45720" rIns="91440" bIns="45720" rtlCol="0">
            <a:normAutofit/>
          </a:bodyPr>
          <a:lstStyle/>
          <a:p>
            <a:pPr lvl="0"/>
            <a:r>
              <a:rPr lang="nl-NL" dirty="0"/>
              <a:t>Sectie- of hoofdstuktitel</a:t>
            </a:r>
          </a:p>
          <a:p>
            <a:pPr lvl="1"/>
            <a:r>
              <a:rPr lang="nl-NL" dirty="0"/>
              <a:t>Tweede niveau</a:t>
            </a:r>
          </a:p>
          <a:p>
            <a:pPr lvl="2"/>
            <a:r>
              <a:rPr lang="nl-NL" dirty="0"/>
              <a:t>Derde niveau</a:t>
            </a:r>
          </a:p>
        </p:txBody>
      </p:sp>
      <p:sp>
        <p:nvSpPr>
          <p:cNvPr id="6" name="Tijdelijke aanduiding voor dianummer 5">
            <a:extLst>
              <a:ext uri="{FF2B5EF4-FFF2-40B4-BE49-F238E27FC236}">
                <a16:creationId xmlns:a16="http://schemas.microsoft.com/office/drawing/2014/main" id="{FDE11D9A-0FD7-45B9-B13E-6F9F0D03359E}"/>
              </a:ext>
            </a:extLst>
          </p:cNvPr>
          <p:cNvSpPr>
            <a:spLocks noGrp="1"/>
          </p:cNvSpPr>
          <p:nvPr>
            <p:ph type="sldNum" sz="quarter" idx="4"/>
          </p:nvPr>
        </p:nvSpPr>
        <p:spPr>
          <a:xfrm>
            <a:off x="8389620" y="6208713"/>
            <a:ext cx="3296920" cy="134938"/>
          </a:xfrm>
          <a:prstGeom prst="rect">
            <a:avLst/>
          </a:prstGeom>
        </p:spPr>
        <p:txBody>
          <a:bodyPr vert="horz" lIns="91440" tIns="45720" rIns="91440" bIns="45720" rtlCol="0" anchor="ctr"/>
          <a:lstStyle>
            <a:lvl1pPr algn="r">
              <a:defRPr sz="1200">
                <a:solidFill>
                  <a:schemeClr val="tx1"/>
                </a:solidFill>
              </a:defRPr>
            </a:lvl1pPr>
          </a:lstStyle>
          <a:p>
            <a:r>
              <a:rPr lang="nl-BE" dirty="0"/>
              <a:t> voettekst | </a:t>
            </a:r>
            <a:fld id="{7041C7A3-E829-4D37-892F-1C65915BDFD4}" type="slidenum">
              <a:rPr lang="nl-BE" smtClean="0"/>
              <a:pPr/>
              <a:t>‹nr.›</a:t>
            </a:fld>
            <a:endParaRPr lang="nl-BE" dirty="0">
              <a:solidFill>
                <a:schemeClr val="tx1"/>
              </a:solidFill>
            </a:endParaRPr>
          </a:p>
        </p:txBody>
      </p:sp>
    </p:spTree>
    <p:extLst>
      <p:ext uri="{BB962C8B-B14F-4D97-AF65-F5344CB8AC3E}">
        <p14:creationId xmlns:p14="http://schemas.microsoft.com/office/powerpoint/2010/main" val="536084234"/>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1" r:id="rId3"/>
    <p:sldLayoutId id="2147483662" r:id="rId4"/>
    <p:sldLayoutId id="2147483663" r:id="rId5"/>
    <p:sldLayoutId id="2147483664" r:id="rId6"/>
    <p:sldLayoutId id="2147483671" r:id="rId7"/>
    <p:sldLayoutId id="2147483666" r:id="rId8"/>
    <p:sldLayoutId id="2147483667" r:id="rId9"/>
    <p:sldLayoutId id="2147483669" r:id="rId10"/>
    <p:sldLayoutId id="214748367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355600" indent="-355600" algn="l" defTabSz="914400" rtl="0" eaLnBrk="1" latinLnBrk="0" hangingPunct="1">
        <a:lnSpc>
          <a:spcPct val="90000"/>
        </a:lnSpc>
        <a:spcBef>
          <a:spcPts val="1000"/>
        </a:spcBef>
        <a:buFont typeface="+mj-lt"/>
        <a:buAutoNum type="arabicPeriod"/>
        <a:defRPr sz="2500" kern="1200">
          <a:solidFill>
            <a:schemeClr val="tx1"/>
          </a:solidFill>
          <a:latin typeface="+mn-lt"/>
          <a:ea typeface="+mn-ea"/>
          <a:cs typeface="+mn-cs"/>
        </a:defRPr>
      </a:lvl1pPr>
      <a:lvl2pPr marL="723900"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5.png"/><Relationship Id="rId7"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F1F046-1419-459B-AD6D-A19E645712EA}"/>
              </a:ext>
            </a:extLst>
          </p:cNvPr>
          <p:cNvSpPr>
            <a:spLocks noGrp="1"/>
          </p:cNvSpPr>
          <p:nvPr>
            <p:ph type="ctrTitle"/>
          </p:nvPr>
        </p:nvSpPr>
        <p:spPr/>
        <p:txBody>
          <a:bodyPr/>
          <a:lstStyle/>
          <a:p>
            <a:r>
              <a:rPr lang="nl-BE" dirty="0"/>
              <a:t>convenanten</a:t>
            </a:r>
          </a:p>
        </p:txBody>
      </p:sp>
      <p:sp>
        <p:nvSpPr>
          <p:cNvPr id="3" name="Ondertitel 2">
            <a:extLst>
              <a:ext uri="{FF2B5EF4-FFF2-40B4-BE49-F238E27FC236}">
                <a16:creationId xmlns:a16="http://schemas.microsoft.com/office/drawing/2014/main" id="{00A627B0-F06C-46B1-AC11-3E740DC0B0D5}"/>
              </a:ext>
            </a:extLst>
          </p:cNvPr>
          <p:cNvSpPr>
            <a:spLocks noGrp="1"/>
          </p:cNvSpPr>
          <p:nvPr>
            <p:ph type="subTitle" idx="1"/>
          </p:nvPr>
        </p:nvSpPr>
        <p:spPr/>
        <p:txBody>
          <a:bodyPr/>
          <a:lstStyle/>
          <a:p>
            <a:r>
              <a:rPr lang="nl-BE" dirty="0"/>
              <a:t>Afspraken rond convenantenwerking</a:t>
            </a:r>
          </a:p>
          <a:p>
            <a:r>
              <a:rPr lang="nl-BE" dirty="0"/>
              <a:t>Januari 2020</a:t>
            </a:r>
          </a:p>
        </p:txBody>
      </p:sp>
      <p:pic>
        <p:nvPicPr>
          <p:cNvPr id="6" name="Tijdelijke aanduiding voor afbeelding 5" descr="Afbeelding met vrouw&#10;&#10;Automatisch gegenereerde beschrijving">
            <a:extLst>
              <a:ext uri="{FF2B5EF4-FFF2-40B4-BE49-F238E27FC236}">
                <a16:creationId xmlns:a16="http://schemas.microsoft.com/office/drawing/2014/main" id="{E7E13A89-4C24-4615-BF8D-687899B0664B}"/>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0374" r="20374"/>
          <a:stretch>
            <a:fillRect/>
          </a:stretch>
        </p:blipFill>
        <p:spPr/>
      </p:pic>
      <p:grpSp>
        <p:nvGrpSpPr>
          <p:cNvPr id="12" name="Groep 11">
            <a:extLst>
              <a:ext uri="{FF2B5EF4-FFF2-40B4-BE49-F238E27FC236}">
                <a16:creationId xmlns:a16="http://schemas.microsoft.com/office/drawing/2014/main" id="{0FBBB4F6-3099-41B6-A8C6-5D96EB3FDAA8}"/>
              </a:ext>
            </a:extLst>
          </p:cNvPr>
          <p:cNvGrpSpPr/>
          <p:nvPr/>
        </p:nvGrpSpPr>
        <p:grpSpPr>
          <a:xfrm>
            <a:off x="5663806" y="2557923"/>
            <a:ext cx="8069255" cy="4310963"/>
            <a:chOff x="5663806" y="2557923"/>
            <a:chExt cx="8069255" cy="4310963"/>
          </a:xfrm>
        </p:grpSpPr>
        <p:grpSp>
          <p:nvGrpSpPr>
            <p:cNvPr id="13" name="Groep 12">
              <a:extLst>
                <a:ext uri="{FF2B5EF4-FFF2-40B4-BE49-F238E27FC236}">
                  <a16:creationId xmlns:a16="http://schemas.microsoft.com/office/drawing/2014/main" id="{23C9E835-7076-4C55-A4A2-28EADF78EB98}"/>
                </a:ext>
              </a:extLst>
            </p:cNvPr>
            <p:cNvGrpSpPr/>
            <p:nvPr userDrawn="1"/>
          </p:nvGrpSpPr>
          <p:grpSpPr>
            <a:xfrm>
              <a:off x="5663806" y="2557923"/>
              <a:ext cx="864387" cy="1259275"/>
              <a:chOff x="5686425" y="2616619"/>
              <a:chExt cx="819150" cy="1193381"/>
            </a:xfrm>
          </p:grpSpPr>
          <p:pic>
            <p:nvPicPr>
              <p:cNvPr id="17" name="Graphic 16">
                <a:extLst>
                  <a:ext uri="{FF2B5EF4-FFF2-40B4-BE49-F238E27FC236}">
                    <a16:creationId xmlns:a16="http://schemas.microsoft.com/office/drawing/2014/main" id="{EE6C3F2F-8E38-46DF-BE5E-17B5FBD3875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86425" y="3352641"/>
                <a:ext cx="819150" cy="457359"/>
              </a:xfrm>
              <a:prstGeom prst="rect">
                <a:avLst/>
              </a:prstGeom>
            </p:spPr>
          </p:pic>
          <p:pic>
            <p:nvPicPr>
              <p:cNvPr id="18" name="Graphic 17">
                <a:extLst>
                  <a:ext uri="{FF2B5EF4-FFF2-40B4-BE49-F238E27FC236}">
                    <a16:creationId xmlns:a16="http://schemas.microsoft.com/office/drawing/2014/main" id="{7BA2B32C-2606-424B-9961-8905C9BF9963}"/>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5686425" y="2616619"/>
                <a:ext cx="819150" cy="457357"/>
              </a:xfrm>
              <a:prstGeom prst="rect">
                <a:avLst/>
              </a:prstGeom>
            </p:spPr>
          </p:pic>
        </p:grpSp>
        <p:grpSp>
          <p:nvGrpSpPr>
            <p:cNvPr id="14" name="Groep 13">
              <a:extLst>
                <a:ext uri="{FF2B5EF4-FFF2-40B4-BE49-F238E27FC236}">
                  <a16:creationId xmlns:a16="http://schemas.microsoft.com/office/drawing/2014/main" id="{900B23B1-60FD-41A2-9171-1D3817484E3E}"/>
                </a:ext>
              </a:extLst>
            </p:cNvPr>
            <p:cNvGrpSpPr/>
            <p:nvPr userDrawn="1"/>
          </p:nvGrpSpPr>
          <p:grpSpPr>
            <a:xfrm>
              <a:off x="9144000" y="4306660"/>
              <a:ext cx="4589061" cy="2562226"/>
              <a:chOff x="9144000" y="4295774"/>
              <a:chExt cx="4589061" cy="2562226"/>
            </a:xfrm>
          </p:grpSpPr>
          <p:pic>
            <p:nvPicPr>
              <p:cNvPr id="15" name="Graphic 14">
                <a:extLst>
                  <a:ext uri="{FF2B5EF4-FFF2-40B4-BE49-F238E27FC236}">
                    <a16:creationId xmlns:a16="http://schemas.microsoft.com/office/drawing/2014/main" id="{ADD5952B-2F08-4936-B1B2-99BD34EA33F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44000" y="4295774"/>
                <a:ext cx="4589061" cy="2562226"/>
              </a:xfrm>
              <a:prstGeom prst="rect">
                <a:avLst/>
              </a:prstGeom>
            </p:spPr>
          </p:pic>
          <p:pic>
            <p:nvPicPr>
              <p:cNvPr id="16" name="Graphic 15">
                <a:extLst>
                  <a:ext uri="{FF2B5EF4-FFF2-40B4-BE49-F238E27FC236}">
                    <a16:creationId xmlns:a16="http://schemas.microsoft.com/office/drawing/2014/main" id="{52788624-9189-47F9-AC86-C8E42EA4E839}"/>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79000" y="6091886"/>
                <a:ext cx="1908628" cy="254484"/>
              </a:xfrm>
              <a:prstGeom prst="rect">
                <a:avLst/>
              </a:prstGeom>
            </p:spPr>
          </p:pic>
        </p:grpSp>
      </p:grpSp>
    </p:spTree>
    <p:extLst>
      <p:ext uri="{BB962C8B-B14F-4D97-AF65-F5344CB8AC3E}">
        <p14:creationId xmlns:p14="http://schemas.microsoft.com/office/powerpoint/2010/main" val="4135356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7A05E597-EAC0-4ED5-883A-33EECD5E9B38}"/>
              </a:ext>
            </a:extLst>
          </p:cNvPr>
          <p:cNvSpPr>
            <a:spLocks noGrp="1"/>
          </p:cNvSpPr>
          <p:nvPr>
            <p:ph type="sldNum" sz="quarter" idx="10"/>
          </p:nvPr>
        </p:nvSpPr>
        <p:spPr/>
        <p:txBody>
          <a:bodyPr/>
          <a:lstStyle/>
          <a:p>
            <a:r>
              <a:rPr lang="nl-BE"/>
              <a:t> voettekst | </a:t>
            </a:r>
            <a:fld id="{7041C7A3-E829-4D37-892F-1C65915BDFD4}" type="slidenum">
              <a:rPr lang="nl-BE" smtClean="0"/>
              <a:pPr/>
              <a:t>2</a:t>
            </a:fld>
            <a:endParaRPr lang="nl-BE" dirty="0"/>
          </a:p>
        </p:txBody>
      </p:sp>
      <p:sp>
        <p:nvSpPr>
          <p:cNvPr id="3" name="Titel 2">
            <a:extLst>
              <a:ext uri="{FF2B5EF4-FFF2-40B4-BE49-F238E27FC236}">
                <a16:creationId xmlns:a16="http://schemas.microsoft.com/office/drawing/2014/main" id="{E866C284-68FB-42F2-87D2-A8174BB6E072}"/>
              </a:ext>
            </a:extLst>
          </p:cNvPr>
          <p:cNvSpPr>
            <a:spLocks noGrp="1"/>
          </p:cNvSpPr>
          <p:nvPr>
            <p:ph type="ctrTitle"/>
          </p:nvPr>
        </p:nvSpPr>
        <p:spPr/>
        <p:txBody>
          <a:bodyPr/>
          <a:lstStyle/>
          <a:p>
            <a:r>
              <a:rPr lang="nl-BE" dirty="0"/>
              <a:t>Convenanten nieuwe beleidsperiode</a:t>
            </a:r>
          </a:p>
        </p:txBody>
      </p:sp>
      <p:sp>
        <p:nvSpPr>
          <p:cNvPr id="4" name="Tijdelijke aanduiding voor tekst 3">
            <a:extLst>
              <a:ext uri="{FF2B5EF4-FFF2-40B4-BE49-F238E27FC236}">
                <a16:creationId xmlns:a16="http://schemas.microsoft.com/office/drawing/2014/main" id="{AE9689BC-186D-4D93-AB3F-EA81B183BB0B}"/>
              </a:ext>
            </a:extLst>
          </p:cNvPr>
          <p:cNvSpPr>
            <a:spLocks noGrp="1"/>
          </p:cNvSpPr>
          <p:nvPr>
            <p:ph type="body" sz="quarter" idx="11"/>
          </p:nvPr>
        </p:nvSpPr>
        <p:spPr/>
        <p:txBody>
          <a:bodyPr>
            <a:normAutofit lnSpcReduction="10000"/>
          </a:bodyPr>
          <a:lstStyle/>
          <a:p>
            <a:pPr marL="0" indent="0">
              <a:buNone/>
            </a:pPr>
            <a:r>
              <a:rPr lang="nl-BE" b="1" dirty="0"/>
              <a:t>Sjabloon</a:t>
            </a:r>
          </a:p>
          <a:p>
            <a:pPr marL="0" indent="0">
              <a:buNone/>
            </a:pPr>
            <a:r>
              <a:rPr lang="nl-BE" dirty="0"/>
              <a:t>structuur / formulering die gebruikt </a:t>
            </a:r>
            <a:r>
              <a:rPr lang="nl-BE" u="sng" dirty="0"/>
              <a:t>kan</a:t>
            </a:r>
            <a:r>
              <a:rPr lang="nl-BE" dirty="0"/>
              <a:t> worden, </a:t>
            </a:r>
          </a:p>
          <a:p>
            <a:pPr marL="0" indent="0">
              <a:buNone/>
            </a:pPr>
            <a:r>
              <a:rPr lang="nl-BE" i="1" dirty="0"/>
              <a:t>uitgezonderd</a:t>
            </a:r>
            <a:r>
              <a:rPr lang="nl-BE" dirty="0"/>
              <a:t> de algemene bepalingen die standaard opgenomen </a:t>
            </a:r>
            <a:r>
              <a:rPr lang="nl-BE" u="sng" dirty="0"/>
              <a:t>moeten</a:t>
            </a:r>
            <a:r>
              <a:rPr lang="nl-BE" dirty="0"/>
              <a:t> worden</a:t>
            </a:r>
          </a:p>
          <a:p>
            <a:pPr marL="0" indent="0">
              <a:buNone/>
            </a:pPr>
            <a:endParaRPr lang="nl-BE" b="1" dirty="0"/>
          </a:p>
          <a:p>
            <a:pPr marL="0" indent="0">
              <a:buNone/>
            </a:pPr>
            <a:r>
              <a:rPr lang="nl-BE" b="1" dirty="0"/>
              <a:t>Checklist </a:t>
            </a:r>
          </a:p>
          <a:p>
            <a:pPr marL="0" indent="0">
              <a:buNone/>
            </a:pPr>
            <a:r>
              <a:rPr lang="nl-BE" dirty="0"/>
              <a:t>als leidraad gebruiken (los van welk sjabloon je gebruikt) </a:t>
            </a:r>
          </a:p>
        </p:txBody>
      </p:sp>
    </p:spTree>
    <p:extLst>
      <p:ext uri="{BB962C8B-B14F-4D97-AF65-F5344CB8AC3E}">
        <p14:creationId xmlns:p14="http://schemas.microsoft.com/office/powerpoint/2010/main" val="1613197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7A05E597-EAC0-4ED5-883A-33EECD5E9B38}"/>
              </a:ext>
            </a:extLst>
          </p:cNvPr>
          <p:cNvSpPr>
            <a:spLocks noGrp="1"/>
          </p:cNvSpPr>
          <p:nvPr>
            <p:ph type="sldNum" sz="quarter" idx="10"/>
          </p:nvPr>
        </p:nvSpPr>
        <p:spPr/>
        <p:txBody>
          <a:bodyPr/>
          <a:lstStyle/>
          <a:p>
            <a:r>
              <a:rPr lang="nl-BE"/>
              <a:t> voettekst | </a:t>
            </a:r>
            <a:fld id="{7041C7A3-E829-4D37-892F-1C65915BDFD4}" type="slidenum">
              <a:rPr lang="nl-BE" smtClean="0"/>
              <a:pPr/>
              <a:t>3</a:t>
            </a:fld>
            <a:endParaRPr lang="nl-BE" dirty="0"/>
          </a:p>
        </p:txBody>
      </p:sp>
      <p:sp>
        <p:nvSpPr>
          <p:cNvPr id="3" name="Titel 2">
            <a:extLst>
              <a:ext uri="{FF2B5EF4-FFF2-40B4-BE49-F238E27FC236}">
                <a16:creationId xmlns:a16="http://schemas.microsoft.com/office/drawing/2014/main" id="{E866C284-68FB-42F2-87D2-A8174BB6E072}"/>
              </a:ext>
            </a:extLst>
          </p:cNvPr>
          <p:cNvSpPr>
            <a:spLocks noGrp="1"/>
          </p:cNvSpPr>
          <p:nvPr>
            <p:ph type="ctrTitle"/>
          </p:nvPr>
        </p:nvSpPr>
        <p:spPr/>
        <p:txBody>
          <a:bodyPr/>
          <a:lstStyle/>
          <a:p>
            <a:r>
              <a:rPr lang="nl-BE" dirty="0"/>
              <a:t>Inhoudelijk </a:t>
            </a:r>
          </a:p>
        </p:txBody>
      </p:sp>
      <p:sp>
        <p:nvSpPr>
          <p:cNvPr id="4" name="Tijdelijke aanduiding voor tekst 3">
            <a:extLst>
              <a:ext uri="{FF2B5EF4-FFF2-40B4-BE49-F238E27FC236}">
                <a16:creationId xmlns:a16="http://schemas.microsoft.com/office/drawing/2014/main" id="{AE9689BC-186D-4D93-AB3F-EA81B183BB0B}"/>
              </a:ext>
            </a:extLst>
          </p:cNvPr>
          <p:cNvSpPr>
            <a:spLocks noGrp="1"/>
          </p:cNvSpPr>
          <p:nvPr>
            <p:ph type="body" sz="quarter" idx="11"/>
          </p:nvPr>
        </p:nvSpPr>
        <p:spPr>
          <a:xfrm>
            <a:off x="1523999" y="2024744"/>
            <a:ext cx="8346141" cy="3672794"/>
          </a:xfrm>
        </p:spPr>
        <p:txBody>
          <a:bodyPr>
            <a:normAutofit fontScale="77500" lnSpcReduction="20000"/>
          </a:bodyPr>
          <a:lstStyle/>
          <a:p>
            <a:pPr>
              <a:buFontTx/>
              <a:buChar char="-"/>
            </a:pPr>
            <a:r>
              <a:rPr lang="nl-BE" dirty="0"/>
              <a:t>Steeds bevoegdheid van raad, te ondertekenen door VZ gemeenteraad </a:t>
            </a:r>
          </a:p>
          <a:p>
            <a:pPr marL="0" indent="0">
              <a:buNone/>
            </a:pPr>
            <a:r>
              <a:rPr lang="nl-BE" dirty="0"/>
              <a:t>      en de algemeen directeur</a:t>
            </a:r>
          </a:p>
          <a:p>
            <a:pPr marL="0" indent="0">
              <a:buNone/>
            </a:pPr>
            <a:r>
              <a:rPr lang="nl-BE" sz="1000" dirty="0"/>
              <a:t>  </a:t>
            </a:r>
          </a:p>
          <a:p>
            <a:pPr>
              <a:buFontTx/>
              <a:buChar char="-"/>
            </a:pPr>
            <a:r>
              <a:rPr lang="nl-BE" dirty="0"/>
              <a:t>Verwijs naar meerjarenplan voor het WAAROM</a:t>
            </a:r>
          </a:p>
          <a:p>
            <a:pPr marL="0" indent="0">
              <a:buNone/>
            </a:pPr>
            <a:r>
              <a:rPr lang="nl-BE" sz="1000" dirty="0"/>
              <a:t>  </a:t>
            </a:r>
          </a:p>
          <a:p>
            <a:pPr>
              <a:buFontTx/>
              <a:buChar char="-"/>
            </a:pPr>
            <a:r>
              <a:rPr lang="nl-BE" dirty="0"/>
              <a:t>Financiële afspraken: toelage- aanvraag invullen en bezorgen aan de</a:t>
            </a:r>
          </a:p>
          <a:p>
            <a:pPr marL="0" indent="0">
              <a:buNone/>
            </a:pPr>
            <a:r>
              <a:rPr lang="nl-BE" dirty="0"/>
              <a:t>      financiële dienst</a:t>
            </a:r>
            <a:endParaRPr lang="nl-BE" dirty="0">
              <a:sym typeface="Wingdings" panose="05000000000000000000" pitchFamily="2" charset="2"/>
            </a:endParaRPr>
          </a:p>
          <a:p>
            <a:pPr marL="457200" lvl="1" indent="0">
              <a:buNone/>
            </a:pPr>
            <a:r>
              <a:rPr lang="nl-BE" sz="1000" dirty="0">
                <a:sym typeface="Wingdings" panose="05000000000000000000" pitchFamily="2" charset="2"/>
              </a:rPr>
              <a:t> </a:t>
            </a:r>
            <a:endParaRPr lang="nl-BE" sz="1000" dirty="0"/>
          </a:p>
          <a:p>
            <a:pPr>
              <a:buFontTx/>
              <a:buChar char="-"/>
            </a:pPr>
            <a:r>
              <a:rPr lang="nl-BE" dirty="0"/>
              <a:t>Looptijd = nieuwe legislatuur + 1,5 = 30 juni 2026 (hiervan kan</a:t>
            </a:r>
          </a:p>
          <a:p>
            <a:pPr marL="0" indent="0">
              <a:buNone/>
            </a:pPr>
            <a:r>
              <a:rPr lang="nl-BE" dirty="0"/>
              <a:t>      gemotiveerd afgeweken worden)</a:t>
            </a:r>
          </a:p>
          <a:p>
            <a:pPr marL="0" indent="0">
              <a:buNone/>
            </a:pPr>
            <a:r>
              <a:rPr lang="nl-BE" sz="1000" dirty="0"/>
              <a:t>  </a:t>
            </a:r>
          </a:p>
          <a:p>
            <a:pPr>
              <a:buFontTx/>
              <a:buChar char="-"/>
            </a:pPr>
            <a:r>
              <a:rPr lang="nl-BE" dirty="0"/>
              <a:t>Tussentijdse evaluatie op CBS, halverwege de looptijd</a:t>
            </a:r>
          </a:p>
        </p:txBody>
      </p:sp>
    </p:spTree>
    <p:extLst>
      <p:ext uri="{BB962C8B-B14F-4D97-AF65-F5344CB8AC3E}">
        <p14:creationId xmlns:p14="http://schemas.microsoft.com/office/powerpoint/2010/main" val="694329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7A05E597-EAC0-4ED5-883A-33EECD5E9B38}"/>
              </a:ext>
            </a:extLst>
          </p:cNvPr>
          <p:cNvSpPr>
            <a:spLocks noGrp="1"/>
          </p:cNvSpPr>
          <p:nvPr>
            <p:ph type="sldNum" sz="quarter" idx="10"/>
          </p:nvPr>
        </p:nvSpPr>
        <p:spPr/>
        <p:txBody>
          <a:bodyPr/>
          <a:lstStyle/>
          <a:p>
            <a:r>
              <a:rPr lang="nl-BE"/>
              <a:t> voettekst | </a:t>
            </a:r>
            <a:fld id="{7041C7A3-E829-4D37-892F-1C65915BDFD4}" type="slidenum">
              <a:rPr lang="nl-BE" smtClean="0"/>
              <a:pPr/>
              <a:t>4</a:t>
            </a:fld>
            <a:endParaRPr lang="nl-BE" dirty="0"/>
          </a:p>
        </p:txBody>
      </p:sp>
      <p:sp>
        <p:nvSpPr>
          <p:cNvPr id="3" name="Titel 2">
            <a:extLst>
              <a:ext uri="{FF2B5EF4-FFF2-40B4-BE49-F238E27FC236}">
                <a16:creationId xmlns:a16="http://schemas.microsoft.com/office/drawing/2014/main" id="{E866C284-68FB-42F2-87D2-A8174BB6E072}"/>
              </a:ext>
            </a:extLst>
          </p:cNvPr>
          <p:cNvSpPr>
            <a:spLocks noGrp="1"/>
          </p:cNvSpPr>
          <p:nvPr>
            <p:ph type="ctrTitle"/>
          </p:nvPr>
        </p:nvSpPr>
        <p:spPr/>
        <p:txBody>
          <a:bodyPr/>
          <a:lstStyle/>
          <a:p>
            <a:r>
              <a:rPr lang="nl-BE" dirty="0"/>
              <a:t>Inhoudelijk </a:t>
            </a:r>
          </a:p>
        </p:txBody>
      </p:sp>
      <p:sp>
        <p:nvSpPr>
          <p:cNvPr id="4" name="Tijdelijke aanduiding voor tekst 3">
            <a:extLst>
              <a:ext uri="{FF2B5EF4-FFF2-40B4-BE49-F238E27FC236}">
                <a16:creationId xmlns:a16="http://schemas.microsoft.com/office/drawing/2014/main" id="{AE9689BC-186D-4D93-AB3F-EA81B183BB0B}"/>
              </a:ext>
            </a:extLst>
          </p:cNvPr>
          <p:cNvSpPr>
            <a:spLocks noGrp="1"/>
          </p:cNvSpPr>
          <p:nvPr>
            <p:ph type="body" sz="quarter" idx="11"/>
          </p:nvPr>
        </p:nvSpPr>
        <p:spPr>
          <a:xfrm>
            <a:off x="1523999" y="2024744"/>
            <a:ext cx="8346141" cy="3672794"/>
          </a:xfrm>
        </p:spPr>
        <p:txBody>
          <a:bodyPr>
            <a:normAutofit fontScale="92500" lnSpcReduction="10000"/>
          </a:bodyPr>
          <a:lstStyle/>
          <a:p>
            <a:pPr>
              <a:buFontTx/>
              <a:buChar char="-"/>
            </a:pPr>
            <a:r>
              <a:rPr lang="nl-BE" sz="2200" dirty="0"/>
              <a:t>Indien zinvol: frequentie en aanpak van overleg</a:t>
            </a:r>
          </a:p>
          <a:p>
            <a:pPr marL="0" indent="0">
              <a:buNone/>
            </a:pPr>
            <a:r>
              <a:rPr lang="nl-BE" sz="1100" dirty="0"/>
              <a:t>  </a:t>
            </a:r>
          </a:p>
          <a:p>
            <a:pPr>
              <a:buFontTx/>
              <a:buChar char="-"/>
            </a:pPr>
            <a:r>
              <a:rPr lang="nl-BE" sz="2200" dirty="0"/>
              <a:t>Voldoende stilstaan bij verwachte </a:t>
            </a:r>
            <a:r>
              <a:rPr lang="nl-BE" sz="2200" b="1" dirty="0"/>
              <a:t>resultaten</a:t>
            </a:r>
            <a:r>
              <a:rPr lang="nl-BE" sz="2200" dirty="0"/>
              <a:t> en </a:t>
            </a:r>
            <a:r>
              <a:rPr lang="nl-BE" sz="2200" b="1" dirty="0"/>
              <a:t>evaluatie</a:t>
            </a:r>
          </a:p>
          <a:p>
            <a:pPr marL="0" indent="0">
              <a:buNone/>
            </a:pPr>
            <a:r>
              <a:rPr lang="nl-BE" sz="2200" dirty="0"/>
              <a:t>     De essentie van de convenant, dus voldoende afstemmen</a:t>
            </a:r>
          </a:p>
          <a:p>
            <a:pPr marL="0" indent="0">
              <a:buNone/>
            </a:pPr>
            <a:r>
              <a:rPr lang="nl-BE" sz="2200" dirty="0"/>
              <a:t>     met het beleid, MAT, organisatie en convenantpartner!</a:t>
            </a:r>
          </a:p>
          <a:p>
            <a:pPr marL="0" indent="0">
              <a:buNone/>
            </a:pPr>
            <a:r>
              <a:rPr lang="nl-BE" sz="2200" dirty="0">
                <a:sym typeface="Wingdings" panose="05000000000000000000" pitchFamily="2" charset="2"/>
              </a:rPr>
              <a:t>	 </a:t>
            </a:r>
            <a:r>
              <a:rPr lang="nl-BE" sz="2200" dirty="0"/>
              <a:t>Resultaatsverbintenis of inspanningsverbintenis?</a:t>
            </a:r>
          </a:p>
          <a:p>
            <a:pPr marL="0" indent="0">
              <a:buNone/>
            </a:pPr>
            <a:r>
              <a:rPr lang="nl-BE" sz="2200" dirty="0"/>
              <a:t>	</a:t>
            </a:r>
            <a:r>
              <a:rPr lang="nl-BE" sz="2200" dirty="0">
                <a:sym typeface="Wingdings" panose="05000000000000000000" pitchFamily="2" charset="2"/>
              </a:rPr>
              <a:t> </a:t>
            </a:r>
            <a:r>
              <a:rPr lang="nl-BE" sz="2200" dirty="0"/>
              <a:t>Zoveel als mogelijk SMART formuleren</a:t>
            </a:r>
          </a:p>
          <a:p>
            <a:pPr marL="0" indent="0">
              <a:buNone/>
            </a:pPr>
            <a:r>
              <a:rPr lang="nl-BE" sz="2200" dirty="0"/>
              <a:t>	</a:t>
            </a:r>
            <a:r>
              <a:rPr lang="nl-BE" sz="2200" dirty="0">
                <a:sym typeface="Wingdings" panose="05000000000000000000" pitchFamily="2" charset="2"/>
              </a:rPr>
              <a:t> </a:t>
            </a:r>
            <a:r>
              <a:rPr lang="nl-BE" sz="2200" dirty="0"/>
              <a:t>Aangeven hoe je gaat evalueren, wat verwacht je van</a:t>
            </a:r>
          </a:p>
          <a:p>
            <a:pPr marL="0" indent="0">
              <a:buNone/>
            </a:pPr>
            <a:r>
              <a:rPr lang="nl-BE" sz="2200" dirty="0"/>
              <a:t>	    de convenantpartner van input / rapportage?</a:t>
            </a:r>
          </a:p>
          <a:p>
            <a:pPr marL="0" indent="0">
              <a:buNone/>
            </a:pPr>
            <a:r>
              <a:rPr lang="nl-BE" sz="2200" dirty="0"/>
              <a:t>	</a:t>
            </a:r>
            <a:r>
              <a:rPr lang="nl-BE" sz="2200" dirty="0">
                <a:sym typeface="Wingdings" panose="05000000000000000000" pitchFamily="2" charset="2"/>
              </a:rPr>
              <a:t> </a:t>
            </a:r>
            <a:r>
              <a:rPr lang="nl-BE" sz="2200" dirty="0"/>
              <a:t>Jaarlijks beknopt financieel verslag</a:t>
            </a:r>
          </a:p>
          <a:p>
            <a:pPr>
              <a:buFontTx/>
              <a:buChar char="-"/>
            </a:pPr>
            <a:endParaRPr lang="nl-BE" dirty="0"/>
          </a:p>
        </p:txBody>
      </p:sp>
    </p:spTree>
    <p:extLst>
      <p:ext uri="{BB962C8B-B14F-4D97-AF65-F5344CB8AC3E}">
        <p14:creationId xmlns:p14="http://schemas.microsoft.com/office/powerpoint/2010/main" val="512586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7A05E597-EAC0-4ED5-883A-33EECD5E9B38}"/>
              </a:ext>
            </a:extLst>
          </p:cNvPr>
          <p:cNvSpPr>
            <a:spLocks noGrp="1"/>
          </p:cNvSpPr>
          <p:nvPr>
            <p:ph type="sldNum" sz="quarter" idx="10"/>
          </p:nvPr>
        </p:nvSpPr>
        <p:spPr/>
        <p:txBody>
          <a:bodyPr/>
          <a:lstStyle/>
          <a:p>
            <a:r>
              <a:rPr lang="nl-BE"/>
              <a:t> voettekst | </a:t>
            </a:r>
            <a:fld id="{7041C7A3-E829-4D37-892F-1C65915BDFD4}" type="slidenum">
              <a:rPr lang="nl-BE" smtClean="0"/>
              <a:pPr/>
              <a:t>5</a:t>
            </a:fld>
            <a:endParaRPr lang="nl-BE" dirty="0"/>
          </a:p>
        </p:txBody>
      </p:sp>
      <p:sp>
        <p:nvSpPr>
          <p:cNvPr id="3" name="Titel 2">
            <a:extLst>
              <a:ext uri="{FF2B5EF4-FFF2-40B4-BE49-F238E27FC236}">
                <a16:creationId xmlns:a16="http://schemas.microsoft.com/office/drawing/2014/main" id="{E866C284-68FB-42F2-87D2-A8174BB6E072}"/>
              </a:ext>
            </a:extLst>
          </p:cNvPr>
          <p:cNvSpPr>
            <a:spLocks noGrp="1"/>
          </p:cNvSpPr>
          <p:nvPr>
            <p:ph type="ctrTitle"/>
          </p:nvPr>
        </p:nvSpPr>
        <p:spPr>
          <a:xfrm>
            <a:off x="1523999" y="514348"/>
            <a:ext cx="7620000" cy="646113"/>
          </a:xfrm>
        </p:spPr>
        <p:txBody>
          <a:bodyPr/>
          <a:lstStyle/>
          <a:p>
            <a:r>
              <a:rPr lang="nl-BE" dirty="0"/>
              <a:t>Algemene bepalingen </a:t>
            </a:r>
          </a:p>
        </p:txBody>
      </p:sp>
      <p:sp>
        <p:nvSpPr>
          <p:cNvPr id="4" name="Tijdelijke aanduiding voor tekst 3">
            <a:extLst>
              <a:ext uri="{FF2B5EF4-FFF2-40B4-BE49-F238E27FC236}">
                <a16:creationId xmlns:a16="http://schemas.microsoft.com/office/drawing/2014/main" id="{AE9689BC-186D-4D93-AB3F-EA81B183BB0B}"/>
              </a:ext>
            </a:extLst>
          </p:cNvPr>
          <p:cNvSpPr>
            <a:spLocks noGrp="1"/>
          </p:cNvSpPr>
          <p:nvPr>
            <p:ph type="body" sz="quarter" idx="11"/>
          </p:nvPr>
        </p:nvSpPr>
        <p:spPr>
          <a:xfrm>
            <a:off x="1523999" y="1663700"/>
            <a:ext cx="8346141" cy="4033838"/>
          </a:xfrm>
        </p:spPr>
        <p:txBody>
          <a:bodyPr>
            <a:normAutofit lnSpcReduction="10000"/>
          </a:bodyPr>
          <a:lstStyle/>
          <a:p>
            <a:pPr marL="0" indent="0">
              <a:buNone/>
            </a:pPr>
            <a:r>
              <a:rPr lang="nl-BE" dirty="0">
                <a:solidFill>
                  <a:srgbClr val="FF0000"/>
                </a:solidFill>
              </a:rPr>
              <a:t>niet wijzigen zonder uitdrukkelijk akkoord</a:t>
            </a:r>
          </a:p>
          <a:p>
            <a:pPr marL="0" indent="0">
              <a:buNone/>
            </a:pPr>
            <a:endParaRPr lang="nl-BE" dirty="0">
              <a:solidFill>
                <a:srgbClr val="FF0000"/>
              </a:solidFill>
            </a:endParaRPr>
          </a:p>
          <a:p>
            <a:pPr>
              <a:buFontTx/>
              <a:buChar char="-"/>
            </a:pPr>
            <a:r>
              <a:rPr lang="nl-BE" dirty="0"/>
              <a:t>Geheimhouding en beveiliging </a:t>
            </a:r>
          </a:p>
          <a:p>
            <a:pPr marL="457200" lvl="1" indent="0">
              <a:buNone/>
            </a:pPr>
            <a:r>
              <a:rPr lang="nl-BE" dirty="0"/>
              <a:t>GDPR, </a:t>
            </a:r>
            <a:r>
              <a:rPr lang="nl-BE" dirty="0" err="1"/>
              <a:t>informatieveiligheid</a:t>
            </a:r>
            <a:endParaRPr lang="nl-BE" dirty="0"/>
          </a:p>
          <a:p>
            <a:pPr marL="457200" lvl="1" indent="0">
              <a:buNone/>
            </a:pPr>
            <a:endParaRPr lang="nl-BE" dirty="0"/>
          </a:p>
          <a:p>
            <a:pPr>
              <a:buFontTx/>
              <a:buChar char="-"/>
            </a:pPr>
            <a:r>
              <a:rPr lang="nl-BE" dirty="0"/>
              <a:t>Communicatie en briefwisseling </a:t>
            </a:r>
          </a:p>
          <a:p>
            <a:pPr marL="457200" lvl="1" indent="0">
              <a:buNone/>
            </a:pPr>
            <a:r>
              <a:rPr lang="nl-BE" dirty="0"/>
              <a:t>vast aanspreekpunt = interne opvolger</a:t>
            </a:r>
          </a:p>
          <a:p>
            <a:pPr marL="457200" lvl="1" indent="0">
              <a:buNone/>
            </a:pPr>
            <a:endParaRPr lang="nl-BE" dirty="0"/>
          </a:p>
          <a:p>
            <a:pPr>
              <a:buFontTx/>
              <a:buChar char="-"/>
            </a:pPr>
            <a:r>
              <a:rPr lang="nl-BE" dirty="0"/>
              <a:t>Financiering</a:t>
            </a:r>
          </a:p>
          <a:p>
            <a:pPr lvl="1">
              <a:buFontTx/>
              <a:buChar char="-"/>
            </a:pPr>
            <a:r>
              <a:rPr lang="nl-BE" dirty="0"/>
              <a:t>Wees duidelijk in gedeelte “resultaten en evaluatie”</a:t>
            </a:r>
          </a:p>
          <a:p>
            <a:pPr lvl="1">
              <a:buFontTx/>
              <a:buChar char="-"/>
            </a:pPr>
            <a:r>
              <a:rPr lang="nl-BE" dirty="0"/>
              <a:t>Actief alternatieve financiering zoeken promoten</a:t>
            </a:r>
          </a:p>
          <a:p>
            <a:pPr marL="0" indent="0">
              <a:buNone/>
            </a:pPr>
            <a:endParaRPr lang="nl-BE" dirty="0"/>
          </a:p>
        </p:txBody>
      </p:sp>
    </p:spTree>
    <p:extLst>
      <p:ext uri="{BB962C8B-B14F-4D97-AF65-F5344CB8AC3E}">
        <p14:creationId xmlns:p14="http://schemas.microsoft.com/office/powerpoint/2010/main" val="2674056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7A05E597-EAC0-4ED5-883A-33EECD5E9B38}"/>
              </a:ext>
            </a:extLst>
          </p:cNvPr>
          <p:cNvSpPr>
            <a:spLocks noGrp="1"/>
          </p:cNvSpPr>
          <p:nvPr>
            <p:ph type="sldNum" sz="quarter" idx="10"/>
          </p:nvPr>
        </p:nvSpPr>
        <p:spPr/>
        <p:txBody>
          <a:bodyPr/>
          <a:lstStyle/>
          <a:p>
            <a:r>
              <a:rPr lang="nl-BE"/>
              <a:t> voettekst | </a:t>
            </a:r>
            <a:fld id="{7041C7A3-E829-4D37-892F-1C65915BDFD4}" type="slidenum">
              <a:rPr lang="nl-BE" smtClean="0"/>
              <a:pPr/>
              <a:t>6</a:t>
            </a:fld>
            <a:endParaRPr lang="nl-BE" dirty="0"/>
          </a:p>
        </p:txBody>
      </p:sp>
      <p:sp>
        <p:nvSpPr>
          <p:cNvPr id="3" name="Titel 2">
            <a:extLst>
              <a:ext uri="{FF2B5EF4-FFF2-40B4-BE49-F238E27FC236}">
                <a16:creationId xmlns:a16="http://schemas.microsoft.com/office/drawing/2014/main" id="{E866C284-68FB-42F2-87D2-A8174BB6E072}"/>
              </a:ext>
            </a:extLst>
          </p:cNvPr>
          <p:cNvSpPr>
            <a:spLocks noGrp="1"/>
          </p:cNvSpPr>
          <p:nvPr>
            <p:ph type="ctrTitle"/>
          </p:nvPr>
        </p:nvSpPr>
        <p:spPr>
          <a:xfrm>
            <a:off x="1523999" y="660400"/>
            <a:ext cx="7620000" cy="500062"/>
          </a:xfrm>
        </p:spPr>
        <p:txBody>
          <a:bodyPr/>
          <a:lstStyle/>
          <a:p>
            <a:r>
              <a:rPr lang="nl-BE" dirty="0"/>
              <a:t>Algemene bepalingen </a:t>
            </a:r>
          </a:p>
        </p:txBody>
      </p:sp>
      <p:sp>
        <p:nvSpPr>
          <p:cNvPr id="4" name="Tijdelijke aanduiding voor tekst 3">
            <a:extLst>
              <a:ext uri="{FF2B5EF4-FFF2-40B4-BE49-F238E27FC236}">
                <a16:creationId xmlns:a16="http://schemas.microsoft.com/office/drawing/2014/main" id="{AE9689BC-186D-4D93-AB3F-EA81B183BB0B}"/>
              </a:ext>
            </a:extLst>
          </p:cNvPr>
          <p:cNvSpPr>
            <a:spLocks noGrp="1"/>
          </p:cNvSpPr>
          <p:nvPr>
            <p:ph type="body" sz="quarter" idx="11"/>
          </p:nvPr>
        </p:nvSpPr>
        <p:spPr>
          <a:xfrm>
            <a:off x="1523999" y="1760537"/>
            <a:ext cx="8346141" cy="4389438"/>
          </a:xfrm>
        </p:spPr>
        <p:txBody>
          <a:bodyPr>
            <a:normAutofit/>
          </a:bodyPr>
          <a:lstStyle/>
          <a:p>
            <a:pPr marL="0" indent="0">
              <a:buNone/>
            </a:pPr>
            <a:r>
              <a:rPr lang="nl-BE" dirty="0">
                <a:solidFill>
                  <a:srgbClr val="FF0000"/>
                </a:solidFill>
              </a:rPr>
              <a:t>niet wijzigen zonder uitdrukkelijk akkoord</a:t>
            </a:r>
          </a:p>
          <a:p>
            <a:pPr marL="0" indent="0">
              <a:buNone/>
            </a:pPr>
            <a:endParaRPr lang="nl-BE" dirty="0">
              <a:solidFill>
                <a:srgbClr val="FF0000"/>
              </a:solidFill>
            </a:endParaRPr>
          </a:p>
          <a:p>
            <a:pPr>
              <a:buFontTx/>
              <a:buChar char="-"/>
            </a:pPr>
            <a:r>
              <a:rPr lang="nl-BE" dirty="0"/>
              <a:t>Publiciteit (nieuw)</a:t>
            </a:r>
          </a:p>
          <a:p>
            <a:pPr lvl="1">
              <a:buFontTx/>
              <a:buChar char="-"/>
            </a:pPr>
            <a:r>
              <a:rPr lang="nl-BE" dirty="0"/>
              <a:t>kenbaar maken dat de actie gerealiseerd wordt met steun van Stad / OCMW Turnhout</a:t>
            </a:r>
          </a:p>
          <a:p>
            <a:pPr marL="0" indent="0">
              <a:buNone/>
            </a:pPr>
            <a:r>
              <a:rPr lang="nl-BE" sz="100" dirty="0">
                <a:solidFill>
                  <a:srgbClr val="FF0000"/>
                </a:solidFill>
              </a:rPr>
              <a:t>  </a:t>
            </a:r>
          </a:p>
          <a:p>
            <a:pPr>
              <a:buFontTx/>
              <a:buChar char="-"/>
            </a:pPr>
            <a:r>
              <a:rPr lang="nl-BE" dirty="0"/>
              <a:t>Beëindiging, wijzigbaarheid en controle</a:t>
            </a:r>
          </a:p>
          <a:p>
            <a:pPr lvl="1">
              <a:buFontTx/>
              <a:buChar char="-"/>
            </a:pPr>
            <a:r>
              <a:rPr lang="nl-BE" dirty="0"/>
              <a:t>Niet stilzwijgend verlengbaar</a:t>
            </a:r>
          </a:p>
          <a:p>
            <a:pPr lvl="1">
              <a:buFontTx/>
              <a:buChar char="-"/>
            </a:pPr>
            <a:r>
              <a:rPr lang="nl-BE" dirty="0"/>
              <a:t>Opzegmodaliteiten </a:t>
            </a:r>
          </a:p>
          <a:p>
            <a:pPr marL="0" indent="0">
              <a:buNone/>
            </a:pPr>
            <a:r>
              <a:rPr lang="nl-BE" sz="1000" kern="1200" dirty="0">
                <a:solidFill>
                  <a:schemeClr val="tx1"/>
                </a:solidFill>
                <a:latin typeface="Arial" charset="0"/>
              </a:rPr>
              <a:t>  </a:t>
            </a:r>
          </a:p>
          <a:p>
            <a:pPr>
              <a:buFontTx/>
              <a:buChar char="-"/>
            </a:pPr>
            <a:r>
              <a:rPr lang="nl-BE" dirty="0"/>
              <a:t>Aansprakelijkheid</a:t>
            </a:r>
          </a:p>
          <a:p>
            <a:pPr lvl="1">
              <a:buFontTx/>
              <a:buChar char="-"/>
            </a:pPr>
            <a:r>
              <a:rPr lang="nl-BE" dirty="0"/>
              <a:t>Juridisch indekking</a:t>
            </a:r>
          </a:p>
          <a:p>
            <a:pPr marL="0" indent="0">
              <a:buNone/>
            </a:pPr>
            <a:endParaRPr lang="nl-BE" dirty="0"/>
          </a:p>
        </p:txBody>
      </p:sp>
    </p:spTree>
    <p:extLst>
      <p:ext uri="{BB962C8B-B14F-4D97-AF65-F5344CB8AC3E}">
        <p14:creationId xmlns:p14="http://schemas.microsoft.com/office/powerpoint/2010/main" val="1055570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7A05E597-EAC0-4ED5-883A-33EECD5E9B38}"/>
              </a:ext>
            </a:extLst>
          </p:cNvPr>
          <p:cNvSpPr>
            <a:spLocks noGrp="1"/>
          </p:cNvSpPr>
          <p:nvPr>
            <p:ph type="sldNum" sz="quarter" idx="10"/>
          </p:nvPr>
        </p:nvSpPr>
        <p:spPr/>
        <p:txBody>
          <a:bodyPr/>
          <a:lstStyle/>
          <a:p>
            <a:r>
              <a:rPr lang="nl-BE"/>
              <a:t> voettekst | </a:t>
            </a:r>
            <a:fld id="{7041C7A3-E829-4D37-892F-1C65915BDFD4}" type="slidenum">
              <a:rPr lang="nl-BE" smtClean="0"/>
              <a:pPr/>
              <a:t>7</a:t>
            </a:fld>
            <a:endParaRPr lang="nl-BE" dirty="0"/>
          </a:p>
        </p:txBody>
      </p:sp>
      <p:sp>
        <p:nvSpPr>
          <p:cNvPr id="3" name="Titel 2">
            <a:extLst>
              <a:ext uri="{FF2B5EF4-FFF2-40B4-BE49-F238E27FC236}">
                <a16:creationId xmlns:a16="http://schemas.microsoft.com/office/drawing/2014/main" id="{E866C284-68FB-42F2-87D2-A8174BB6E072}"/>
              </a:ext>
            </a:extLst>
          </p:cNvPr>
          <p:cNvSpPr>
            <a:spLocks noGrp="1"/>
          </p:cNvSpPr>
          <p:nvPr>
            <p:ph type="ctrTitle"/>
          </p:nvPr>
        </p:nvSpPr>
        <p:spPr>
          <a:xfrm>
            <a:off x="1523999" y="609600"/>
            <a:ext cx="7620000" cy="550862"/>
          </a:xfrm>
        </p:spPr>
        <p:txBody>
          <a:bodyPr/>
          <a:lstStyle/>
          <a:p>
            <a:r>
              <a:rPr lang="nl-BE" dirty="0"/>
              <a:t>Algemene bepalingen </a:t>
            </a:r>
          </a:p>
        </p:txBody>
      </p:sp>
      <p:sp>
        <p:nvSpPr>
          <p:cNvPr id="4" name="Tijdelijke aanduiding voor tekst 3">
            <a:extLst>
              <a:ext uri="{FF2B5EF4-FFF2-40B4-BE49-F238E27FC236}">
                <a16:creationId xmlns:a16="http://schemas.microsoft.com/office/drawing/2014/main" id="{AE9689BC-186D-4D93-AB3F-EA81B183BB0B}"/>
              </a:ext>
            </a:extLst>
          </p:cNvPr>
          <p:cNvSpPr>
            <a:spLocks noGrp="1"/>
          </p:cNvSpPr>
          <p:nvPr>
            <p:ph type="body" sz="quarter" idx="11"/>
          </p:nvPr>
        </p:nvSpPr>
        <p:spPr>
          <a:xfrm>
            <a:off x="1523999" y="1709738"/>
            <a:ext cx="8346141" cy="3987800"/>
          </a:xfrm>
        </p:spPr>
        <p:txBody>
          <a:bodyPr>
            <a:normAutofit lnSpcReduction="10000"/>
          </a:bodyPr>
          <a:lstStyle/>
          <a:p>
            <a:pPr marL="0" indent="0">
              <a:buNone/>
            </a:pPr>
            <a:r>
              <a:rPr lang="nl-BE" dirty="0">
                <a:solidFill>
                  <a:srgbClr val="FF0000"/>
                </a:solidFill>
              </a:rPr>
              <a:t>niet wijzigen zonder uitdrukkelijk akkoord</a:t>
            </a:r>
          </a:p>
          <a:p>
            <a:pPr marL="0" indent="0">
              <a:buNone/>
            </a:pPr>
            <a:endParaRPr lang="nl-BE" dirty="0">
              <a:solidFill>
                <a:srgbClr val="FF0000"/>
              </a:solidFill>
            </a:endParaRPr>
          </a:p>
          <a:p>
            <a:pPr>
              <a:buFontTx/>
              <a:buChar char="-"/>
            </a:pPr>
            <a:r>
              <a:rPr lang="nl-BE" dirty="0"/>
              <a:t>Publiciteit (nieuw)</a:t>
            </a:r>
          </a:p>
          <a:p>
            <a:pPr lvl="1">
              <a:buFontTx/>
              <a:buChar char="-"/>
            </a:pPr>
            <a:r>
              <a:rPr lang="nl-BE" dirty="0"/>
              <a:t>kenbaar maken dat de actie gerealiseerd wordt met steun van Stad / OCMW Turnhout</a:t>
            </a:r>
          </a:p>
          <a:p>
            <a:pPr marL="0" indent="0">
              <a:buNone/>
            </a:pPr>
            <a:r>
              <a:rPr lang="nl-BE" sz="100" dirty="0">
                <a:solidFill>
                  <a:srgbClr val="FF0000"/>
                </a:solidFill>
              </a:rPr>
              <a:t>  </a:t>
            </a:r>
          </a:p>
          <a:p>
            <a:pPr>
              <a:buFontTx/>
              <a:buChar char="-"/>
            </a:pPr>
            <a:r>
              <a:rPr lang="nl-BE" dirty="0"/>
              <a:t>Beëindiging, wijzigbaarheid en controle</a:t>
            </a:r>
          </a:p>
          <a:p>
            <a:pPr lvl="1">
              <a:buFontTx/>
              <a:buChar char="-"/>
            </a:pPr>
            <a:r>
              <a:rPr lang="nl-BE" dirty="0"/>
              <a:t>Niet stilzwijgend verlengbaar</a:t>
            </a:r>
          </a:p>
          <a:p>
            <a:pPr lvl="1">
              <a:buFontTx/>
              <a:buChar char="-"/>
            </a:pPr>
            <a:r>
              <a:rPr lang="nl-BE" dirty="0"/>
              <a:t>Opzegmodaliteiten </a:t>
            </a:r>
          </a:p>
          <a:p>
            <a:pPr marL="0" indent="0">
              <a:buNone/>
            </a:pPr>
            <a:r>
              <a:rPr lang="nl-BE" sz="1000" kern="1200" dirty="0">
                <a:solidFill>
                  <a:schemeClr val="tx1"/>
                </a:solidFill>
                <a:latin typeface="Arial" charset="0"/>
              </a:rPr>
              <a:t>  </a:t>
            </a:r>
          </a:p>
          <a:p>
            <a:pPr>
              <a:buFontTx/>
              <a:buChar char="-"/>
            </a:pPr>
            <a:r>
              <a:rPr lang="nl-BE" dirty="0"/>
              <a:t>Aansprakelijkheid</a:t>
            </a:r>
          </a:p>
          <a:p>
            <a:pPr lvl="1">
              <a:buFontTx/>
              <a:buChar char="-"/>
            </a:pPr>
            <a:r>
              <a:rPr lang="nl-BE" dirty="0"/>
              <a:t>Juridisch indekking</a:t>
            </a:r>
          </a:p>
          <a:p>
            <a:pPr marL="0" indent="0">
              <a:buNone/>
            </a:pPr>
            <a:endParaRPr lang="nl-BE" dirty="0"/>
          </a:p>
        </p:txBody>
      </p:sp>
    </p:spTree>
    <p:extLst>
      <p:ext uri="{BB962C8B-B14F-4D97-AF65-F5344CB8AC3E}">
        <p14:creationId xmlns:p14="http://schemas.microsoft.com/office/powerpoint/2010/main" val="1387171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7A05E597-EAC0-4ED5-883A-33EECD5E9B38}"/>
              </a:ext>
            </a:extLst>
          </p:cNvPr>
          <p:cNvSpPr>
            <a:spLocks noGrp="1"/>
          </p:cNvSpPr>
          <p:nvPr>
            <p:ph type="sldNum" sz="quarter" idx="10"/>
          </p:nvPr>
        </p:nvSpPr>
        <p:spPr/>
        <p:txBody>
          <a:bodyPr/>
          <a:lstStyle/>
          <a:p>
            <a:r>
              <a:rPr lang="nl-BE"/>
              <a:t> voettekst | </a:t>
            </a:r>
            <a:fld id="{7041C7A3-E829-4D37-892F-1C65915BDFD4}" type="slidenum">
              <a:rPr lang="nl-BE" smtClean="0"/>
              <a:pPr/>
              <a:t>8</a:t>
            </a:fld>
            <a:endParaRPr lang="nl-BE" dirty="0"/>
          </a:p>
        </p:txBody>
      </p:sp>
      <p:sp>
        <p:nvSpPr>
          <p:cNvPr id="3" name="Titel 2">
            <a:extLst>
              <a:ext uri="{FF2B5EF4-FFF2-40B4-BE49-F238E27FC236}">
                <a16:creationId xmlns:a16="http://schemas.microsoft.com/office/drawing/2014/main" id="{E866C284-68FB-42F2-87D2-A8174BB6E072}"/>
              </a:ext>
            </a:extLst>
          </p:cNvPr>
          <p:cNvSpPr>
            <a:spLocks noGrp="1"/>
          </p:cNvSpPr>
          <p:nvPr>
            <p:ph type="ctrTitle"/>
          </p:nvPr>
        </p:nvSpPr>
        <p:spPr>
          <a:xfrm>
            <a:off x="1523999" y="609600"/>
            <a:ext cx="7620000" cy="550862"/>
          </a:xfrm>
        </p:spPr>
        <p:txBody>
          <a:bodyPr/>
          <a:lstStyle/>
          <a:p>
            <a:r>
              <a:rPr lang="nl-BE" dirty="0"/>
              <a:t>Timing – wanneer agenderen</a:t>
            </a:r>
          </a:p>
        </p:txBody>
      </p:sp>
      <p:sp>
        <p:nvSpPr>
          <p:cNvPr id="4" name="Tijdelijke aanduiding voor tekst 3">
            <a:extLst>
              <a:ext uri="{FF2B5EF4-FFF2-40B4-BE49-F238E27FC236}">
                <a16:creationId xmlns:a16="http://schemas.microsoft.com/office/drawing/2014/main" id="{AE9689BC-186D-4D93-AB3F-EA81B183BB0B}"/>
              </a:ext>
            </a:extLst>
          </p:cNvPr>
          <p:cNvSpPr>
            <a:spLocks noGrp="1"/>
          </p:cNvSpPr>
          <p:nvPr>
            <p:ph type="body" sz="quarter" idx="11"/>
          </p:nvPr>
        </p:nvSpPr>
        <p:spPr>
          <a:xfrm>
            <a:off x="1523999" y="1709738"/>
            <a:ext cx="8346141" cy="3987800"/>
          </a:xfrm>
        </p:spPr>
        <p:txBody>
          <a:bodyPr>
            <a:normAutofit lnSpcReduction="10000"/>
          </a:bodyPr>
          <a:lstStyle/>
          <a:p>
            <a:pPr marL="0" indent="0">
              <a:buNone/>
            </a:pPr>
            <a:r>
              <a:rPr lang="nl-BE" b="1" dirty="0"/>
              <a:t>Timing</a:t>
            </a:r>
          </a:p>
          <a:p>
            <a:pPr>
              <a:buFontTx/>
              <a:buChar char="-"/>
            </a:pPr>
            <a:r>
              <a:rPr lang="nl-BE" dirty="0"/>
              <a:t>30 maart 2020 gemeenteraad / OCMW- raad</a:t>
            </a:r>
          </a:p>
          <a:p>
            <a:pPr>
              <a:buFontTx/>
              <a:buChar char="-"/>
            </a:pPr>
            <a:r>
              <a:rPr lang="nl-BE" dirty="0"/>
              <a:t>5 maart 2020 college / vast bureau</a:t>
            </a:r>
          </a:p>
          <a:p>
            <a:pPr>
              <a:buFontTx/>
              <a:buChar char="-"/>
            </a:pPr>
            <a:r>
              <a:rPr lang="nl-BE" dirty="0"/>
              <a:t>20 februari 2020 deadline e-Besluit</a:t>
            </a:r>
          </a:p>
          <a:p>
            <a:pPr>
              <a:buFontTx/>
              <a:buChar char="-"/>
            </a:pPr>
            <a:endParaRPr lang="nl-BE" dirty="0"/>
          </a:p>
          <a:p>
            <a:pPr marL="0" indent="0">
              <a:buNone/>
            </a:pPr>
            <a:r>
              <a:rPr lang="nl-BE" dirty="0"/>
              <a:t>Halftijdse evaluatie op </a:t>
            </a:r>
            <a:r>
              <a:rPr lang="nl-BE" b="1" dirty="0"/>
              <a:t>CBS of VB </a:t>
            </a:r>
            <a:r>
              <a:rPr lang="nl-BE" dirty="0"/>
              <a:t>(indien opgenomen in convenant)</a:t>
            </a:r>
          </a:p>
          <a:p>
            <a:pPr marL="342900" indent="-342900">
              <a:buFontTx/>
              <a:buChar char="-"/>
            </a:pPr>
            <a:r>
              <a:rPr lang="nl-BE" dirty="0"/>
              <a:t>september 2022 als convenant afloopt eind 2025</a:t>
            </a:r>
          </a:p>
          <a:p>
            <a:pPr marL="342900" indent="-342900">
              <a:buFontTx/>
              <a:buChar char="-"/>
            </a:pPr>
            <a:r>
              <a:rPr lang="nl-BE" dirty="0"/>
              <a:t>maart 2023 als convenant afloopt juni 2026 </a:t>
            </a:r>
          </a:p>
          <a:p>
            <a:pPr marL="0" indent="0">
              <a:buNone/>
            </a:pPr>
            <a:endParaRPr lang="nl-BE" dirty="0"/>
          </a:p>
          <a:p>
            <a:pPr marL="0" indent="0">
              <a:buNone/>
            </a:pPr>
            <a:endParaRPr lang="nl-BE" dirty="0"/>
          </a:p>
        </p:txBody>
      </p:sp>
    </p:spTree>
    <p:extLst>
      <p:ext uri="{BB962C8B-B14F-4D97-AF65-F5344CB8AC3E}">
        <p14:creationId xmlns:p14="http://schemas.microsoft.com/office/powerpoint/2010/main" val="3069843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3AA5F1-488D-4BFD-A49C-DBEA18847FC4}"/>
              </a:ext>
            </a:extLst>
          </p:cNvPr>
          <p:cNvSpPr>
            <a:spLocks noGrp="1"/>
          </p:cNvSpPr>
          <p:nvPr>
            <p:ph type="ctrTitle"/>
          </p:nvPr>
        </p:nvSpPr>
        <p:spPr/>
        <p:txBody>
          <a:bodyPr/>
          <a:lstStyle/>
          <a:p>
            <a:r>
              <a:rPr lang="nl-BE" dirty="0"/>
              <a:t>Stadskantoor, campus </a:t>
            </a:r>
            <a:r>
              <a:rPr lang="nl-BE" dirty="0" err="1"/>
              <a:t>Blairon</a:t>
            </a:r>
            <a:r>
              <a:rPr lang="nl-BE" dirty="0"/>
              <a:t> 200, 2300 Turnhout</a:t>
            </a:r>
            <a:br>
              <a:rPr lang="nl-BE" dirty="0"/>
            </a:br>
            <a:r>
              <a:rPr lang="nl-BE" dirty="0"/>
              <a:t>+32 14 44 33 11, stad@turnhout.be, www.turnhout.be</a:t>
            </a:r>
          </a:p>
        </p:txBody>
      </p:sp>
    </p:spTree>
    <p:extLst>
      <p:ext uri="{BB962C8B-B14F-4D97-AF65-F5344CB8AC3E}">
        <p14:creationId xmlns:p14="http://schemas.microsoft.com/office/powerpoint/2010/main" val="901361018"/>
      </p:ext>
    </p:extLst>
  </p:cSld>
  <p:clrMapOvr>
    <a:masterClrMapping/>
  </p:clrMapOvr>
</p:sld>
</file>

<file path=ppt/theme/theme1.xml><?xml version="1.0" encoding="utf-8"?>
<a:theme xmlns:a="http://schemas.openxmlformats.org/drawingml/2006/main" name="Kantoorthema">
  <a:themeElements>
    <a:clrScheme name="TURNHOUT">
      <a:dk1>
        <a:srgbClr val="1E64C8"/>
      </a:dk1>
      <a:lt1>
        <a:srgbClr val="A9D8E0"/>
      </a:lt1>
      <a:dk2>
        <a:srgbClr val="FFFFFF"/>
      </a:dk2>
      <a:lt2>
        <a:srgbClr val="000000"/>
      </a:lt2>
      <a:accent1>
        <a:srgbClr val="8094DD"/>
      </a:accent1>
      <a:accent2>
        <a:srgbClr val="266452"/>
      </a:accent2>
      <a:accent3>
        <a:srgbClr val="FFC27B"/>
      </a:accent3>
      <a:accent4>
        <a:srgbClr val="5E2750"/>
      </a:accent4>
      <a:accent5>
        <a:srgbClr val="287A50"/>
      </a:accent5>
      <a:accent6>
        <a:srgbClr val="F7D3B5"/>
      </a:accent6>
      <a:hlink>
        <a:srgbClr val="E59AAA"/>
      </a:hlink>
      <a:folHlink>
        <a:srgbClr val="ED2939"/>
      </a:folHlink>
    </a:clrScheme>
    <a:fontScheme name="TURNH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0" tIns="0" rIns="0" bIns="0" rtlCol="0" anchor="b">
        <a:normAutofit/>
      </a:bodyPr>
      <a:lstStyle>
        <a:defPPr algn="ctr">
          <a:defRPr dirty="0">
            <a:solidFill>
              <a:schemeClr val="tx2"/>
            </a:solidFill>
          </a:defRPr>
        </a:defPPr>
      </a:lstStyle>
    </a:txDef>
  </a:objectDefaults>
  <a:extraClrSchemeLst/>
  <a:extLst>
    <a:ext uri="{05A4C25C-085E-4340-85A3-A5531E510DB2}">
      <thm15:themeFamily xmlns:thm15="http://schemas.microsoft.com/office/thememl/2012/main" name="TURNHOUT_presentatie" id="{075DE0C3-EDCF-413D-AC84-CDEA4FBEA472}" vid="{7E3D6076-C4CC-4798-8B02-F48EF4F55BB3}"/>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E6FDFA35933F479975B20720C22BF0" ma:contentTypeVersion="9" ma:contentTypeDescription="Een nieuw document maken." ma:contentTypeScope="" ma:versionID="c4b7939e61c110c45e46915c2475af04">
  <xsd:schema xmlns:xsd="http://www.w3.org/2001/XMLSchema" xmlns:xs="http://www.w3.org/2001/XMLSchema" xmlns:p="http://schemas.microsoft.com/office/2006/metadata/properties" xmlns:ns2="ca6614a5-ecbb-4830-92a3-a902bef82a37" targetNamespace="http://schemas.microsoft.com/office/2006/metadata/properties" ma:root="true" ma:fieldsID="01c58ae34a0f01011e2adf473b38a4e5" ns2:_="">
    <xsd:import namespace="ca6614a5-ecbb-4830-92a3-a902bef82a3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6614a5-ecbb-4830-92a3-a902bef82a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9C8ADC-4E8B-4C5B-B766-9F14B423C5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6614a5-ecbb-4830-92a3-a902bef82a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F177930-6790-444A-8499-315268DEA80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39B8045-BB2F-4029-869B-FEE6ECDC819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turnhout_presentatie (14)</Template>
  <TotalTime>16</TotalTime>
  <Words>1497</Words>
  <Application>Microsoft Office PowerPoint</Application>
  <PresentationFormat>Breedbeeld</PresentationFormat>
  <Paragraphs>147</Paragraphs>
  <Slides>9</Slides>
  <Notes>7</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9</vt:i4>
      </vt:variant>
    </vt:vector>
  </HeadingPairs>
  <TitlesOfParts>
    <vt:vector size="12" baseType="lpstr">
      <vt:lpstr>Arial</vt:lpstr>
      <vt:lpstr>Calibri</vt:lpstr>
      <vt:lpstr>Kantoorthema</vt:lpstr>
      <vt:lpstr>convenanten</vt:lpstr>
      <vt:lpstr>Convenanten nieuwe beleidsperiode</vt:lpstr>
      <vt:lpstr>Inhoudelijk </vt:lpstr>
      <vt:lpstr>Inhoudelijk </vt:lpstr>
      <vt:lpstr>Algemene bepalingen </vt:lpstr>
      <vt:lpstr>Algemene bepalingen </vt:lpstr>
      <vt:lpstr>Algemene bepalingen </vt:lpstr>
      <vt:lpstr>Timing – wanneer agenderen</vt:lpstr>
      <vt:lpstr>Stadskantoor, campus Blairon 200, 2300 Turnhout +32 14 44 33 11, stad@turnhout.be, www.turnhout.be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convenanten</dc:title>
  <dc:creator>Oris Bert</dc:creator>
  <cp:lastModifiedBy>Oris Bert</cp:lastModifiedBy>
  <cp:revision>2</cp:revision>
  <dcterms:created xsi:type="dcterms:W3CDTF">2022-04-15T13:17:50Z</dcterms:created>
  <dcterms:modified xsi:type="dcterms:W3CDTF">2022-04-15T13:33:56Z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0x01010021E6FDFA35933F479975B20720C22BF0</vt:lpwstr>
  </property>
</Properties>
</file>