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67" r:id="rId4"/>
    <p:sldId id="258" r:id="rId5"/>
    <p:sldId id="259" r:id="rId6"/>
    <p:sldId id="260" r:id="rId7"/>
    <p:sldId id="269" r:id="rId8"/>
    <p:sldId id="268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 showGuides="1">
      <p:cViewPr>
        <p:scale>
          <a:sx n="60" d="100"/>
          <a:sy n="60" d="100"/>
        </p:scale>
        <p:origin x="1478" y="4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119" cy="7621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EA1D-DF4C-45E4-9603-BF1C420C7756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2B71-5102-4EF0-ABB7-AC3B817C2B7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32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A848D2-BBC9-48B6-BCC5-194E660D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9000" y="6091886"/>
            <a:ext cx="1908628" cy="2544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4D8648-3F9C-4F77-A058-7CF11227D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580530" y="1254124"/>
            <a:ext cx="3030940" cy="16922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3DBDCB2-53F0-4F96-9178-7F4AD6BB9F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0530" y="3911602"/>
            <a:ext cx="3030940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dia met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A848D2-BBC9-48B6-BCC5-194E660D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9000" y="6091886"/>
            <a:ext cx="1908628" cy="2544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4D8648-3F9C-4F77-A058-7CF11227D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963615" y="-4"/>
            <a:ext cx="2264770" cy="12644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84B924F-BD0D-4433-AE4E-67E411F3F1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615" y="5593504"/>
            <a:ext cx="2264770" cy="126449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8191FE5-E231-4A8D-9805-D30AF55B4F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4572000" cy="3035300"/>
          </a:xfrm>
        </p:spPr>
        <p:txBody>
          <a:bodyPr wrap="square" lIns="0" tIns="0" rIns="0" bIns="0" anchor="ctr" anchorCtr="0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</a:t>
            </a:r>
            <a:br>
              <a:rPr lang="nl-NL" dirty="0"/>
            </a:br>
            <a:r>
              <a:rPr lang="nl-NL" dirty="0"/>
              <a:t>Quote pagina tekst op enkele regels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01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A848D2-BBC9-48B6-BCC5-194E660D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700" y="771420"/>
            <a:ext cx="1908628" cy="2544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84B924F-BD0D-4433-AE4E-67E411F3F1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1057" y="6048481"/>
            <a:ext cx="1449885" cy="809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3DB472D-C9EF-4EA0-AAF5-6EC9F357D4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371057" y="0"/>
            <a:ext cx="1449885" cy="80951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9921BB5-5AA3-4A48-9330-35AEB5386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400" y="5689599"/>
            <a:ext cx="5308600" cy="1168401"/>
          </a:xfrm>
        </p:spPr>
        <p:txBody>
          <a:bodyPr wrap="square" lIns="0" tIns="0" rIns="0" bIns="0" anchor="t" anchorCtr="0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Adres en contact gegevens</a:t>
            </a:r>
          </a:p>
        </p:txBody>
      </p:sp>
    </p:spTree>
    <p:extLst>
      <p:ext uri="{BB962C8B-B14F-4D97-AF65-F5344CB8AC3E}">
        <p14:creationId xmlns:p14="http://schemas.microsoft.com/office/powerpoint/2010/main" val="10562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#1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CEC7BF2-2E64-46EE-9ABF-8CBE2B90B41D}"/>
              </a:ext>
            </a:extLst>
          </p:cNvPr>
          <p:cNvGrpSpPr/>
          <p:nvPr userDrawn="1"/>
        </p:nvGrpSpPr>
        <p:grpSpPr>
          <a:xfrm>
            <a:off x="5663806" y="2557923"/>
            <a:ext cx="8069255" cy="4310963"/>
            <a:chOff x="5663806" y="2557923"/>
            <a:chExt cx="8069255" cy="4310963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20F4B0E9-AFE5-4916-AE1A-204C8D162EC9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EE2CB6-54B3-48A6-9796-AFD0AA35DF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D739F70-4499-496E-922F-4B2C26AD9F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37F92A11-C271-4320-9C53-5DC5B5C52184}"/>
                </a:ext>
              </a:extLst>
            </p:cNvPr>
            <p:cNvGrpSpPr/>
            <p:nvPr userDrawn="1"/>
          </p:nvGrpSpPr>
          <p:grpSpPr>
            <a:xfrm>
              <a:off x="9144000" y="4306660"/>
              <a:ext cx="4589061" cy="2562226"/>
              <a:chOff x="9144000" y="4295774"/>
              <a:chExt cx="4589061" cy="2562226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228F9180-9477-47AD-BBC8-C889F09567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44000" y="42957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3D99D5EF-2298-4879-ADEC-5FDEB463C1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79000" y="6091886"/>
                <a:ext cx="1908628" cy="2544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04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link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5933300-8F1A-4036-9E7B-2E923C6B0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7857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#2</a:t>
            </a:r>
            <a:endParaRPr lang="nl-BE" dirty="0"/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8B5E9BD-1570-4D19-8AC8-E897697BD7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7857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72A1FB7E-D774-47C2-B62C-69B40C1668C3}"/>
              </a:ext>
            </a:extLst>
          </p:cNvPr>
          <p:cNvGrpSpPr/>
          <p:nvPr userDrawn="1"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57AA8FF-8D92-4A33-987A-4DC68D9B355C}"/>
                </a:ext>
              </a:extLst>
            </p:cNvPr>
            <p:cNvGrpSpPr/>
            <p:nvPr userDrawn="1"/>
          </p:nvGrpSpPr>
          <p:grpSpPr>
            <a:xfrm>
              <a:off x="-1535618" y="4308474"/>
              <a:ext cx="4589061" cy="2562226"/>
              <a:chOff x="-1535618" y="4308474"/>
              <a:chExt cx="4589061" cy="2562226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228F9180-9477-47AD-BBC8-C889F09567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1535618" y="43084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BCC89474-DF49-4C7F-9283-7603F8C554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9081" y="6091886"/>
                <a:ext cx="1908628" cy="254484"/>
              </a:xfrm>
              <a:prstGeom prst="rect">
                <a:avLst/>
              </a:prstGeom>
            </p:spPr>
          </p:pic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CF9A8AE7-C72D-42F3-8E31-8FC095FFA406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5A1790BC-A636-43E3-845C-00D73B6A80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BA88883A-1079-4AC6-8943-6F22BE64AF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817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B2685BA-5362-4475-8F06-5369CBB1FAFF}"/>
              </a:ext>
            </a:extLst>
          </p:cNvPr>
          <p:cNvGrpSpPr/>
          <p:nvPr userDrawn="1"/>
        </p:nvGrpSpPr>
        <p:grpSpPr>
          <a:xfrm>
            <a:off x="4580530" y="1254124"/>
            <a:ext cx="7107098" cy="5092246"/>
            <a:chOff x="4580530" y="1254124"/>
            <a:chExt cx="7107098" cy="50922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AAA848D2-BBC9-48B6-BCC5-194E660DE3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9000" y="6091886"/>
              <a:ext cx="1908628" cy="254484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34D8648-3F9C-4F77-A058-7CF11227D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580530" y="1254124"/>
              <a:ext cx="3030940" cy="169227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3DBDCB2-53F0-4F96-9178-7F4AD6BB9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80530" y="3911602"/>
              <a:ext cx="3030940" cy="169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60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F0FCD27-7ADE-4582-B3D1-66B72F64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1460" y="0"/>
            <a:ext cx="559054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12372"/>
            <a:ext cx="5069840" cy="1012372"/>
          </a:xfrm>
        </p:spPr>
        <p:txBody>
          <a:bodyPr wrap="square" lIns="0" tIns="0" rIns="0" bIns="0" anchor="b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F6DADB0-3964-45F6-A299-A91BFB10389A}"/>
              </a:ext>
            </a:extLst>
          </p:cNvPr>
          <p:cNvSpPr/>
          <p:nvPr userDrawn="1"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0F6A35-CF28-4B64-91B3-170E60BD17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9238" y="2273300"/>
            <a:ext cx="5074602" cy="3786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2A6281C-159F-43CD-B7E6-31E0A510D1BD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56A18EB-02AC-410C-97C4-48AC996BFA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AD7244F-1A7F-4B9F-B659-39607420C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3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eeld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Sectie- of hoofdstuktitel met foto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B5E9D7-0AC6-448C-8D8F-91E717BB14B7}"/>
              </a:ext>
            </a:extLst>
          </p:cNvPr>
          <p:cNvSpPr/>
          <p:nvPr userDrawn="1"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0258BD0-98AC-4D3D-915C-8C102BB523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378FF1D-D78C-4B36-A6B8-13235FBC774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C712F4B-3210-4C4E-B62E-F2C7BBB5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7B376FC-391C-4302-AC97-53F4EE5A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3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beeld rech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6F068C-5317-406A-AEE5-5EECC9002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62723" y="-45713"/>
            <a:ext cx="7252811" cy="40494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F7CFEF3-AB01-4BC6-A447-4C5B86D45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700" y="27305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Sectie- of hoofdstuktitel zonder foto</a:t>
            </a:r>
            <a:endParaRPr lang="nl-BE" dirty="0"/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B081AC36-00D2-4A54-8FE2-49B31B06C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11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het hoofdstuk</a:t>
            </a:r>
            <a:endParaRPr lang="nl-BE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9DF29B4-7D99-4381-B7BF-14AE6A036FD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9285290-92B2-4852-A631-5756F7D2500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5EA4AC-1A64-43B6-A1E8-BF375297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7AE8643-BE64-4833-8F7A-1530CA63E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1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55700"/>
            <a:ext cx="762000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5ABF32-5F20-41D6-8489-248F1449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766299" y="-9115"/>
            <a:ext cx="3642732" cy="2033859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286000"/>
            <a:ext cx="7620000" cy="3411538"/>
          </a:xfrm>
        </p:spPr>
        <p:txBody>
          <a:bodyPr/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3278CFD-E167-466C-B495-6E2BE923B58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52C5C86-DBB5-4C92-B091-F47E4FC36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E36E1D-E469-41AA-9D0C-58A7434A9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8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094CFD3-71BC-483D-937C-C742F67EAFE4}"/>
              </a:ext>
            </a:extLst>
          </p:cNvPr>
          <p:cNvSpPr/>
          <p:nvPr userDrawn="1"/>
        </p:nvSpPr>
        <p:spPr>
          <a:xfrm>
            <a:off x="2311400" y="4572000"/>
            <a:ext cx="37846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3B91004-7057-4356-A189-4687D51E7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" y="520700"/>
            <a:ext cx="4533900" cy="47879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564D81-D1CF-4F1D-9A73-0F3BDA4F7BE6}"/>
              </a:ext>
            </a:extLst>
          </p:cNvPr>
          <p:cNvSpPr/>
          <p:nvPr userDrawn="1"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1155700"/>
            <a:ext cx="711454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Scherm met tekst en foto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285999"/>
            <a:ext cx="5590540" cy="341161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60A493-48BC-41A0-893C-DC1CECCC415B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233A214-340C-4EA3-A921-4F9806E04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0233831-4C5C-4C92-B245-178BF349D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0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E1B02F-7537-4BE8-87B6-A9E65BC3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14349"/>
            <a:ext cx="1117218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C6807F-333A-4E54-9C87-71E59586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771650"/>
            <a:ext cx="1117219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11D9A-0FD7-45B9-B13E-6F9F0D03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9620" y="6208713"/>
            <a:ext cx="3296920" cy="13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71" r:id="rId7"/>
    <p:sldLayoutId id="2147483666" r:id="rId8"/>
    <p:sldLayoutId id="2147483667" r:id="rId9"/>
    <p:sldLayoutId id="2147483669" r:id="rId10"/>
    <p:sldLayoutId id="21474836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9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8A5FE96A-C2E1-4D76-B76A-E6DADCD74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29382"/>
          <a:stretch/>
        </p:blipFill>
        <p:spPr>
          <a:xfrm>
            <a:off x="774700" y="520700"/>
            <a:ext cx="4533900" cy="4787900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5F1CC2D-2593-4B88-B76D-C86EBF1932A0}"/>
              </a:ext>
            </a:extLst>
          </p:cNvPr>
          <p:cNvSpPr/>
          <p:nvPr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5843AB-8DF7-407F-8179-AAA99C289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8C87AD-F5D6-4C77-9C71-B6DDCB185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BDD08C-8DF7-4928-A160-22A836DCD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22807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luchtbel, object, kleurrijk&#10;&#10;Automatisch gegenereerde beschrijving">
            <a:extLst>
              <a:ext uri="{FF2B5EF4-FFF2-40B4-BE49-F238E27FC236}">
                <a16:creationId xmlns:a16="http://schemas.microsoft.com/office/drawing/2014/main" id="{87573565-1D26-4720-933F-8C2F29337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2" b="2088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11E2D21-0AA5-401B-BE71-F087E5154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“</a:t>
            </a:r>
            <a:br>
              <a:rPr lang="nl-BE" dirty="0"/>
            </a:br>
            <a:r>
              <a:rPr lang="nl-BE" dirty="0"/>
              <a:t>Quote of tekstje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9B6DF64-F8E2-4F45-B367-6D101E79D9D3}"/>
              </a:ext>
            </a:extLst>
          </p:cNvPr>
          <p:cNvGrpSpPr/>
          <p:nvPr/>
        </p:nvGrpSpPr>
        <p:grpSpPr>
          <a:xfrm>
            <a:off x="4963615" y="-4"/>
            <a:ext cx="6724013" cy="6858004"/>
            <a:chOff x="4963615" y="-4"/>
            <a:chExt cx="6724013" cy="685800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0EB14CE-6241-4FC2-89D7-86A9A28B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9000" y="6091886"/>
              <a:ext cx="1908628" cy="25448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0E6CFB9-CACF-4C7D-96FC-615F985C4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963615" y="-4"/>
              <a:ext cx="2264770" cy="126449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03D7495-E084-49B9-885A-B5C01AFC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3615" y="5593504"/>
              <a:ext cx="2264770" cy="126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0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AA5F1-488D-4BFD-A49C-DBEA18847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Stadskantoor, campus </a:t>
            </a:r>
            <a:r>
              <a:rPr lang="nl-BE" dirty="0" err="1"/>
              <a:t>Blairon</a:t>
            </a:r>
            <a:r>
              <a:rPr lang="nl-BE" dirty="0"/>
              <a:t> 200, 2300 Turnhout</a:t>
            </a:r>
            <a:br>
              <a:rPr lang="nl-BE" dirty="0"/>
            </a:br>
            <a:r>
              <a:rPr lang="nl-BE" dirty="0"/>
              <a:t>+32 14 44 33 11, stad@turnhout.be, www.turnhout.be</a:t>
            </a:r>
          </a:p>
        </p:txBody>
      </p:sp>
    </p:spTree>
    <p:extLst>
      <p:ext uri="{BB962C8B-B14F-4D97-AF65-F5344CB8AC3E}">
        <p14:creationId xmlns:p14="http://schemas.microsoft.com/office/powerpoint/2010/main" val="9013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41AA7E9-915F-4AC4-A378-7287029CA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 voettekst | </a:t>
            </a:r>
            <a:fld id="{7041C7A3-E829-4D37-892F-1C65915BDFD4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7B39DC-71B2-4B8B-A6B4-E66B9D894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Gebruik PowerPoint sjabloon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572E48-5983-43A8-8D75-C033CE5F8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dirty="0"/>
              <a:t>Werk steeds in een kopie van het </a:t>
            </a:r>
            <a:r>
              <a:rPr lang="nl-BE" dirty="0" err="1"/>
              <a:t>powerpoint</a:t>
            </a:r>
            <a:r>
              <a:rPr lang="nl-BE" dirty="0"/>
              <a:t> sjabloon</a:t>
            </a:r>
          </a:p>
          <a:p>
            <a:r>
              <a:rPr lang="nl-BE" dirty="0"/>
              <a:t>Elementen die andere elementen overlappen moeten apart op de pagina worden geplaatst.</a:t>
            </a:r>
          </a:p>
          <a:p>
            <a:r>
              <a:rPr lang="nl-BE" dirty="0"/>
              <a:t>U kan deze losse elementen kopiëren uit de voorbeeld slides hieronder of zou u deze per ongeluk verwijderd hebben kan u ze terug halen uit het sjabloon. </a:t>
            </a:r>
          </a:p>
          <a:p>
            <a:pPr lvl="1"/>
            <a:r>
              <a:rPr lang="nl-BE" dirty="0"/>
              <a:t>Ga naar Beeld &gt; </a:t>
            </a:r>
            <a:r>
              <a:rPr lang="nl-BE" dirty="0" err="1"/>
              <a:t>Diamodel</a:t>
            </a:r>
            <a:r>
              <a:rPr lang="nl-BE" dirty="0"/>
              <a:t> &gt; kopieer het element &gt; Beeld &gt; Normaal &gt; plak het element op de juiste dia.</a:t>
            </a:r>
          </a:p>
          <a:p>
            <a:r>
              <a:rPr lang="nl-BE" dirty="0"/>
              <a:t>Zorg ervoor dat u niets verandert binnen het </a:t>
            </a:r>
            <a:r>
              <a:rPr lang="nl-BE" dirty="0" err="1"/>
              <a:t>diamodel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6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1F046-1419-459B-AD6D-A19E64571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A627B0-F06C-46B1-AC11-3E740DC0B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pic>
        <p:nvPicPr>
          <p:cNvPr id="6" name="Tijdelijke aanduiding voor afbeelding 5" descr="Afbeelding met vrouw&#10;&#10;Automatisch gegenereerde beschrijving">
            <a:extLst>
              <a:ext uri="{FF2B5EF4-FFF2-40B4-BE49-F238E27FC236}">
                <a16:creationId xmlns:a16="http://schemas.microsoft.com/office/drawing/2014/main" id="{E7E13A89-4C24-4615-BF8D-687899B066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>
            <a:fillRect/>
          </a:stretch>
        </p:blipFill>
        <p:spPr/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0FBBB4F6-3099-41B6-A8C6-5D96EB3FDAA8}"/>
              </a:ext>
            </a:extLst>
          </p:cNvPr>
          <p:cNvGrpSpPr/>
          <p:nvPr/>
        </p:nvGrpSpPr>
        <p:grpSpPr>
          <a:xfrm>
            <a:off x="5663806" y="2557923"/>
            <a:ext cx="8069255" cy="4310963"/>
            <a:chOff x="5663806" y="2557923"/>
            <a:chExt cx="8069255" cy="4310963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3C9E835-7076-4C55-A4A2-28EADF78EB98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EE6C3F2F-8E38-46DF-BE5E-17B5FBD387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7BA2B32C-2606-424B-9961-8905C9BF99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00B23B1-60FD-41A2-9171-1D3817484E3E}"/>
                </a:ext>
              </a:extLst>
            </p:cNvPr>
            <p:cNvGrpSpPr/>
            <p:nvPr userDrawn="1"/>
          </p:nvGrpSpPr>
          <p:grpSpPr>
            <a:xfrm>
              <a:off x="9144000" y="4306660"/>
              <a:ext cx="4589061" cy="2562226"/>
              <a:chOff x="9144000" y="4295774"/>
              <a:chExt cx="4589061" cy="2562226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DD5952B-2F08-4936-B1B2-99BD34EA33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44000" y="42957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2788624-9189-47F9-AC86-C8E42EA4E8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779000" y="6091886"/>
                <a:ext cx="1908628" cy="2544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353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69CD33DC-42FE-4C40-A50E-93616DE77A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>
          <a:xfrm flipH="1">
            <a:off x="0" y="0"/>
            <a:ext cx="6096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BA5E561-AB19-4EBC-AB92-01BB89F95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07B9FF3-EF78-4B1B-A70C-32061DB7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AB840C3-3339-46D5-806F-5923FBBD954A}"/>
              </a:ext>
            </a:extLst>
          </p:cNvPr>
          <p:cNvGrpSpPr/>
          <p:nvPr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5619FF7F-74A3-4004-8814-69F1700DBCE9}"/>
                </a:ext>
              </a:extLst>
            </p:cNvPr>
            <p:cNvGrpSpPr/>
            <p:nvPr userDrawn="1"/>
          </p:nvGrpSpPr>
          <p:grpSpPr>
            <a:xfrm>
              <a:off x="-1535618" y="4308474"/>
              <a:ext cx="4589061" cy="2562226"/>
              <a:chOff x="-1535618" y="4308474"/>
              <a:chExt cx="4589061" cy="2562226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ABE35AEE-7E60-49D9-ABC6-513BF1AA68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535618" y="4308474"/>
                <a:ext cx="4589061" cy="2562226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1428C9C4-E41A-45EF-AC80-0127702FF1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81" y="6091886"/>
                <a:ext cx="1908628" cy="254484"/>
              </a:xfrm>
              <a:prstGeom prst="rect">
                <a:avLst/>
              </a:prstGeom>
            </p:spPr>
          </p:pic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2188D0B-78EF-437C-899A-242FBD60B78F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4815893B-62CD-4DB0-9369-2F240B69D5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AC5EB998-799E-4075-95AF-6850B0AF6E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66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water, blauw&#10;&#10;Automatisch gegenereerde beschrijving">
            <a:extLst>
              <a:ext uri="{FF2B5EF4-FFF2-40B4-BE49-F238E27FC236}">
                <a16:creationId xmlns:a16="http://schemas.microsoft.com/office/drawing/2014/main" id="{C8281E0A-1AA0-490E-A119-AFC92A4175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 b="36542"/>
          <a:stretch/>
        </p:blipFill>
        <p:spPr>
          <a:xfrm>
            <a:off x="0" y="0"/>
            <a:ext cx="12192000" cy="6858000"/>
          </a:xfr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8D159941-7B8E-46B3-95CD-E52111F4AB18}"/>
              </a:ext>
            </a:extLst>
          </p:cNvPr>
          <p:cNvGrpSpPr/>
          <p:nvPr/>
        </p:nvGrpSpPr>
        <p:grpSpPr>
          <a:xfrm>
            <a:off x="4580530" y="1254124"/>
            <a:ext cx="7107098" cy="5092246"/>
            <a:chOff x="4580530" y="1254124"/>
            <a:chExt cx="7107098" cy="50922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9022B8D-CD1F-4E08-BEFC-32B90D03B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9000" y="6091886"/>
              <a:ext cx="1908628" cy="25448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636EFF-99C5-4FC9-8CC7-F81EED0043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580530" y="1254124"/>
              <a:ext cx="3030940" cy="169227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2411E83-FA99-4B4F-8B1D-F15AC4F01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80530" y="3911602"/>
              <a:ext cx="3030940" cy="169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40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BB9CA202-7622-4662-B6DC-95EAB46026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9098"/>
          <a:stretch>
            <a:fillRect/>
          </a:stretch>
        </p:blipFill>
        <p:spPr/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947C0-6AF1-424D-82F8-CC367707F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 voettekst | </a:t>
            </a:r>
            <a:fld id="{7041C7A3-E829-4D37-892F-1C65915BDFD4}" type="slidenum">
              <a:rPr lang="nl-BE" smtClean="0">
                <a:solidFill>
                  <a:schemeClr val="tx2"/>
                </a:solidFill>
              </a:rPr>
              <a:pPr/>
              <a:t>6</a:t>
            </a:fld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5E9ABF-AFE3-46C7-9C83-1C506327A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CFBE5E-889D-411F-81AA-2E7E14FD4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99CAEA5-A537-4548-A1B4-7BDCCF9F74EA}"/>
              </a:ext>
            </a:extLst>
          </p:cNvPr>
          <p:cNvSpPr/>
          <p:nvPr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24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ADEEA57-F1BA-4A6E-9E3E-1263F195B3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r="25613" b="17671"/>
          <a:stretch/>
        </p:blipFill>
        <p:spPr>
          <a:xfrm>
            <a:off x="6096000" y="0"/>
            <a:ext cx="6096000" cy="6858000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C205463-BFCF-4260-BF5A-9E3E4903D7C2}"/>
              </a:ext>
            </a:extLst>
          </p:cNvPr>
          <p:cNvSpPr/>
          <p:nvPr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F7E569-06AC-4988-9363-C0EE6969A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Hoofdstuktitel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0D0907A1-DF41-40B6-8C65-035DF6EF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D570BC-4463-4914-A166-5F14BFEBFB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468AB94-B2C4-4CAD-B033-C5AB74160C9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9026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FD8C2E-F93A-4A5E-A4A7-BE557288C0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66700F-1091-4315-8E24-4A68478E3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Hoofdstuktitel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2CDA38-3FED-4F9B-B00C-FACA6DC2A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44D57D-BB25-4B2A-8ED6-C9573B300AC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7132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A05E597-EAC0-4ED5-883A-33EECD5E9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66C284-68FB-42F2-87D2-A8174BB6E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9689BC-186D-4D93-AB3F-EA81B183B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613197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TURNHOUT">
      <a:dk1>
        <a:srgbClr val="1E64C8"/>
      </a:dk1>
      <a:lt1>
        <a:srgbClr val="A9D8E0"/>
      </a:lt1>
      <a:dk2>
        <a:srgbClr val="FFFFFF"/>
      </a:dk2>
      <a:lt2>
        <a:srgbClr val="000000"/>
      </a:lt2>
      <a:accent1>
        <a:srgbClr val="8094DD"/>
      </a:accent1>
      <a:accent2>
        <a:srgbClr val="266452"/>
      </a:accent2>
      <a:accent3>
        <a:srgbClr val="FFC27B"/>
      </a:accent3>
      <a:accent4>
        <a:srgbClr val="5E2750"/>
      </a:accent4>
      <a:accent5>
        <a:srgbClr val="287A50"/>
      </a:accent5>
      <a:accent6>
        <a:srgbClr val="F7D3B5"/>
      </a:accent6>
      <a:hlink>
        <a:srgbClr val="E59AAA"/>
      </a:hlink>
      <a:folHlink>
        <a:srgbClr val="ED2939"/>
      </a:folHlink>
    </a:clrScheme>
    <a:fontScheme name="TURNH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b">
        <a:normAutofit/>
      </a:bodyPr>
      <a:lstStyle>
        <a:defPPr algn="ctr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RNHOUT_presentatie" id="{075DE0C3-EDCF-413D-AC84-CDEA4FBEA472}" vid="{7E3D6076-C4CC-4798-8B02-F48EF4F55BB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6FDFA35933F479975B20720C22BF0" ma:contentTypeVersion="9" ma:contentTypeDescription="Een nieuw document maken." ma:contentTypeScope="" ma:versionID="c4b7939e61c110c45e46915c2475af04">
  <xsd:schema xmlns:xsd="http://www.w3.org/2001/XMLSchema" xmlns:xs="http://www.w3.org/2001/XMLSchema" xmlns:p="http://schemas.microsoft.com/office/2006/metadata/properties" xmlns:ns2="ca6614a5-ecbb-4830-92a3-a902bef82a37" targetNamespace="http://schemas.microsoft.com/office/2006/metadata/properties" ma:root="true" ma:fieldsID="01c58ae34a0f01011e2adf473b38a4e5" ns2:_="">
    <xsd:import namespace="ca6614a5-ecbb-4830-92a3-a902bef82a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614a5-ecbb-4830-92a3-a902bef82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9C8ADC-4E8B-4C5B-B766-9F14B423C590}"/>
</file>

<file path=customXml/itemProps2.xml><?xml version="1.0" encoding="utf-8"?>
<ds:datastoreItem xmlns:ds="http://schemas.openxmlformats.org/officeDocument/2006/customXml" ds:itemID="{D39B8045-BB2F-4029-869B-FEE6ECDC8194}"/>
</file>

<file path=customXml/itemProps3.xml><?xml version="1.0" encoding="utf-8"?>
<ds:datastoreItem xmlns:ds="http://schemas.openxmlformats.org/officeDocument/2006/customXml" ds:itemID="{3F177930-6790-444A-8499-315268DEA8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180</Words>
  <Application>Microsoft Office PowerPoint</Application>
  <PresentationFormat>Breedbeeld</PresentationFormat>
  <Paragraphs>39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Gebruik PowerPoint sjabloon</vt:lpstr>
      <vt:lpstr>Titel van de presentatie</vt:lpstr>
      <vt:lpstr>Titel van de presentatie</vt:lpstr>
      <vt:lpstr>PowerPoint-presentatie</vt:lpstr>
      <vt:lpstr>Inhoud</vt:lpstr>
      <vt:lpstr>Hoofdstuktitel</vt:lpstr>
      <vt:lpstr>Hoofdstuktitel</vt:lpstr>
      <vt:lpstr>Inhoud</vt:lpstr>
      <vt:lpstr>Inhoud</vt:lpstr>
      <vt:lpstr>“ Quote of tekstje</vt:lpstr>
      <vt:lpstr>Stadskantoor, campus Blairon 200, 2300 Turnhout +32 14 44 33 11, stad@turnhout.be, www.turnhout.be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Tempelaere</dc:creator>
  <cp:lastModifiedBy>Lies Van Durme</cp:lastModifiedBy>
  <cp:revision>60</cp:revision>
  <dcterms:created xsi:type="dcterms:W3CDTF">2020-11-06T11:31:51Z</dcterms:created>
  <dcterms:modified xsi:type="dcterms:W3CDTF">2020-11-16T15:23:21Z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0x01010021E6FDFA35933F479975B20720C22BF0</vt:lpwstr>
  </property>
</Properties>
</file>