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template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67" r:id="rId4"/>
    <p:sldId id="258" r:id="rId5"/>
    <p:sldId id="259" r:id="rId6"/>
    <p:sldId id="260" r:id="rId7"/>
    <p:sldId id="269" r:id="rId8"/>
    <p:sldId id="268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 showGuides="1">
      <p:cViewPr varScale="1">
        <p:scale>
          <a:sx n="78" d="100"/>
          <a:sy n="78" d="100"/>
        </p:scale>
        <p:origin x="80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119" cy="76211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6EA1D-DF4C-45E4-9603-BF1C420C7756}" type="datetimeFigureOut">
              <a:rPr lang="nl-BE" smtClean="0"/>
              <a:t>11/12/2020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52B71-5102-4EF0-ABB7-AC3B817C2B7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132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C4C339A-B894-4E0B-B1BE-7912F5AA7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99197" y="1932998"/>
            <a:ext cx="5793607" cy="29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1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dia met bee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8A9687-AAD2-44AE-8CD0-D6096E704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8191FE5-E231-4A8D-9805-D30AF55B4F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4572000" cy="3035300"/>
          </a:xfrm>
        </p:spPr>
        <p:txBody>
          <a:bodyPr wrap="square" lIns="0" tIns="0" rIns="0" bIns="0" anchor="ctr" anchorCtr="0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</a:t>
            </a:r>
            <a:br>
              <a:rPr lang="nl-NL" dirty="0"/>
            </a:br>
            <a:r>
              <a:rPr lang="nl-NL" dirty="0"/>
              <a:t>Quote pagina tekst op enkele regels</a:t>
            </a:r>
            <a:endParaRPr lang="nl-BE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610F0E8-FD10-4FB4-B962-8B6D24631792}"/>
              </a:ext>
            </a:extLst>
          </p:cNvPr>
          <p:cNvGrpSpPr/>
          <p:nvPr userDrawn="1"/>
        </p:nvGrpSpPr>
        <p:grpSpPr>
          <a:xfrm>
            <a:off x="4963615" y="-4"/>
            <a:ext cx="6988240" cy="6858004"/>
            <a:chOff x="4963615" y="-4"/>
            <a:chExt cx="6988240" cy="685800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74EC599-DA89-4D73-8027-ED0043CAD5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869136" y="5674625"/>
              <a:ext cx="2082719" cy="86452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1418DD0-7DD8-48A4-BC50-4549B3DA8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4963615" y="-4"/>
              <a:ext cx="2264770" cy="1264496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9295366-47B4-4CB6-B911-19A5A1B27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63615" y="5593504"/>
              <a:ext cx="2264770" cy="1264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14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9921BB5-5AA3-4A48-9330-35AEB53868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7400" y="5689599"/>
            <a:ext cx="5308600" cy="1168401"/>
          </a:xfrm>
        </p:spPr>
        <p:txBody>
          <a:bodyPr wrap="square" lIns="0" tIns="0" rIns="0" bIns="0" anchor="t" anchorCtr="0"/>
          <a:lstStyle>
            <a:lvl1pPr algn="l">
              <a:defRPr sz="1500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Adres en contact gegevens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651E838-FEA3-4FC3-8924-7C5D7873E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22373" y="575169"/>
            <a:ext cx="2082719" cy="8645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5CE244A-641A-4233-B204-0142F6BF20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1057" y="6048481"/>
            <a:ext cx="1449885" cy="80951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2876948-D2F1-4BA9-8A3C-148199BDB0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371057" y="0"/>
            <a:ext cx="1449885" cy="8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8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 rech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8F7436-90FF-4561-A700-58AF51679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van presentatie </a:t>
            </a:r>
            <a:br>
              <a:rPr lang="nl-NL" dirty="0"/>
            </a:br>
            <a:r>
              <a:rPr lang="nl-NL" dirty="0"/>
              <a:t>met foto #1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03186E-2610-4705-A124-60E6B5CED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A3CF0A92-1A1B-4C96-8102-30FED37EC583}"/>
              </a:ext>
            </a:extLst>
          </p:cNvPr>
          <p:cNvGrpSpPr/>
          <p:nvPr userDrawn="1"/>
        </p:nvGrpSpPr>
        <p:grpSpPr>
          <a:xfrm>
            <a:off x="5663806" y="2557923"/>
            <a:ext cx="8069255" cy="4310963"/>
            <a:chOff x="5663806" y="2557923"/>
            <a:chExt cx="8069255" cy="431096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2016AD2-873C-46E5-80C9-12553844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000" y="4306660"/>
              <a:ext cx="4589061" cy="256222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1BAF87A3-652E-4DE4-9469-AC1EDB988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869136" y="5674625"/>
              <a:ext cx="2082719" cy="864525"/>
            </a:xfrm>
            <a:prstGeom prst="rect">
              <a:avLst/>
            </a:prstGeom>
          </p:spPr>
        </p:pic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3072DBD4-091F-438F-91E9-5021D6B88F7F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E791A56B-F5E0-4488-AE6A-837608F3EB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3AB940FD-EBC6-4C8E-85B1-D0B465C9A79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8042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 link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5933300-8F1A-4036-9E7B-2E923C6B074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347857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 van presentatie </a:t>
            </a:r>
            <a:br>
              <a:rPr lang="nl-NL" dirty="0"/>
            </a:br>
            <a:r>
              <a:rPr lang="nl-NL" dirty="0"/>
              <a:t>met foto #2</a:t>
            </a:r>
            <a:endParaRPr lang="nl-BE" dirty="0"/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F8B5E9BD-1570-4D19-8AC8-E897697BD73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347857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34A29BD-C931-45E6-83FD-47991B8037A3}"/>
              </a:ext>
            </a:extLst>
          </p:cNvPr>
          <p:cNvGrpSpPr/>
          <p:nvPr userDrawn="1"/>
        </p:nvGrpSpPr>
        <p:grpSpPr>
          <a:xfrm>
            <a:off x="-1535618" y="2557923"/>
            <a:ext cx="8063811" cy="4312777"/>
            <a:chOff x="-1535618" y="2557923"/>
            <a:chExt cx="8063811" cy="4312777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4A2B3D3-15BA-4900-9DA5-35A342410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535618" y="4308474"/>
              <a:ext cx="4589061" cy="2562226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1E2F2CB-8A3B-419F-BDBA-D1B82E2D0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47138" y="5674625"/>
              <a:ext cx="2082719" cy="864525"/>
            </a:xfrm>
            <a:prstGeom prst="rect">
              <a:avLst/>
            </a:prstGeom>
          </p:spPr>
        </p:pic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91741AD6-D11A-41CA-BEAF-A13E54D19096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C8A36A0C-FAFC-44B7-96D9-8DF24B43B0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F0D5EA44-5D74-4F85-968D-EC504A24BE2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8174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ee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68A9687-AAD2-44AE-8CD0-D6096E704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9DDA562-5C99-40DF-8FB6-263612764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99197" y="1932998"/>
            <a:ext cx="5793607" cy="29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0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F0FCD27-7ADE-4582-B3D1-66B72F645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1460" y="0"/>
            <a:ext cx="559054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12372"/>
            <a:ext cx="5069840" cy="1012372"/>
          </a:xfrm>
        </p:spPr>
        <p:txBody>
          <a:bodyPr wrap="square" lIns="0" tIns="0" rIns="0" bIns="0" anchor="b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F6DADB0-3964-45F6-A299-A91BFB10389A}"/>
              </a:ext>
            </a:extLst>
          </p:cNvPr>
          <p:cNvSpPr/>
          <p:nvPr userDrawn="1"/>
        </p:nvSpPr>
        <p:spPr>
          <a:xfrm>
            <a:off x="5328920" y="4787900"/>
            <a:ext cx="3053080" cy="2070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0F6A35-CF28-4B64-91B3-170E60BD17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9238" y="2273300"/>
            <a:ext cx="5074602" cy="3786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2A6281C-159F-43CD-B7E6-31E0A510D1BD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56A18EB-02AC-410C-97C4-48AC996BFA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AD7244F-1A7F-4B9F-B659-39607420C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31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eeld rech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A24E4C-3680-4714-9E76-A8ED7C1B74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8F7436-90FF-4561-A700-58AF51679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7470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Sectie- of hoofdstuktitel met foto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03186E-2610-4705-A124-60E6B5CED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572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de presentatie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E0D07-CE34-46E5-A899-110D893749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FB5E9D7-0AC6-448C-8D8F-91E717BB14B7}"/>
              </a:ext>
            </a:extLst>
          </p:cNvPr>
          <p:cNvSpPr/>
          <p:nvPr userDrawn="1"/>
        </p:nvSpPr>
        <p:spPr>
          <a:xfrm>
            <a:off x="9655629" y="0"/>
            <a:ext cx="2536371" cy="2536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40258BD0-98AC-4D3D-915C-8C102BB523E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906001" y="1"/>
            <a:ext cx="955802" cy="2155372"/>
          </a:xfrm>
        </p:spPr>
        <p:txBody>
          <a:bodyPr anchor="b"/>
          <a:lstStyle>
            <a:lvl1pPr marL="0" indent="0" algn="ctr">
              <a:buNone/>
              <a:defRPr sz="50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nr.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378FF1D-D78C-4B36-A6B8-13235FBC774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C712F4B-3210-4C4E-B62E-F2C7BBB5C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7B376FC-391C-4302-AC97-53F4EE5A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63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beeld rech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A6F068C-5317-406A-AEE5-5EECC9002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62723" y="-45713"/>
            <a:ext cx="7252811" cy="4049486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E0D07-CE34-46E5-A899-110D893749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5F7CFEF3-AB01-4BC6-A447-4C5B86D45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6700" y="273050"/>
            <a:ext cx="4572000" cy="3168650"/>
          </a:xfrm>
        </p:spPr>
        <p:txBody>
          <a:bodyPr wrap="square" lIns="0" tIns="0" rIns="0" bIns="0"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Sectie- of hoofdstuktitel zonder foto</a:t>
            </a:r>
            <a:endParaRPr lang="nl-BE" dirty="0"/>
          </a:p>
        </p:txBody>
      </p:sp>
      <p:sp>
        <p:nvSpPr>
          <p:cNvPr id="23" name="Ondertitel 2">
            <a:extLst>
              <a:ext uri="{FF2B5EF4-FFF2-40B4-BE49-F238E27FC236}">
                <a16:creationId xmlns:a16="http://schemas.microsoft.com/office/drawing/2014/main" id="{B081AC36-00D2-4A54-8FE2-49B31B06C7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1155"/>
            <a:ext cx="4572000" cy="172604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van het hoofdstuk</a:t>
            </a:r>
            <a:endParaRPr lang="nl-BE" dirty="0"/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D9DF29B4-7D99-4381-B7BF-14AE6A036FD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906001" y="1"/>
            <a:ext cx="955802" cy="2155372"/>
          </a:xfrm>
        </p:spPr>
        <p:txBody>
          <a:bodyPr anchor="b"/>
          <a:lstStyle>
            <a:lvl1pPr marL="0" indent="0" algn="ctr">
              <a:buNone/>
              <a:defRPr sz="5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nr.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69285290-92B2-4852-A631-5756F7D2500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C5EA4AC-1A64-43B6-A1E8-BF375297C3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7AE8643-BE64-4833-8F7A-1530CA63E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17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55700"/>
            <a:ext cx="7620000" cy="869044"/>
          </a:xfrm>
        </p:spPr>
        <p:txBody>
          <a:bodyPr wrap="square" lIns="0" tIns="0" rIns="0" bIns="0" anchor="t" anchorCtr="0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E5ABF32-5F20-41D6-8489-248F1449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9766299" y="-9115"/>
            <a:ext cx="3642732" cy="2033859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48AE1A-D5D2-4848-9137-9329984BC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286000"/>
            <a:ext cx="7620000" cy="3411538"/>
          </a:xfrm>
        </p:spPr>
        <p:txBody>
          <a:bodyPr/>
          <a:lstStyle/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3278CFD-E167-466C-B495-6E2BE923B58F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52C5C86-DBB5-4C92-B091-F47E4FC36D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CE36E1D-E469-41AA-9D0C-58A7434A9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81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7094CFD3-71BC-483D-937C-C742F67EAFE4}"/>
              </a:ext>
            </a:extLst>
          </p:cNvPr>
          <p:cNvSpPr/>
          <p:nvPr userDrawn="1"/>
        </p:nvSpPr>
        <p:spPr>
          <a:xfrm>
            <a:off x="2311400" y="4572000"/>
            <a:ext cx="3784600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53B91004-7057-4356-A189-4687D51E7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" y="520700"/>
            <a:ext cx="4533900" cy="47879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1564D81-D1CF-4F1D-9A73-0F3BDA4F7BE6}"/>
              </a:ext>
            </a:extLst>
          </p:cNvPr>
          <p:cNvSpPr/>
          <p:nvPr userDrawn="1"/>
        </p:nvSpPr>
        <p:spPr>
          <a:xfrm>
            <a:off x="3822700" y="0"/>
            <a:ext cx="22733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45A3584-22A8-427D-A1C3-705AA0397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E9D4310-46BB-4765-8E59-00AB8200C2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1155700"/>
            <a:ext cx="7114540" cy="869044"/>
          </a:xfrm>
        </p:spPr>
        <p:txBody>
          <a:bodyPr wrap="square" lIns="0" tIns="0" rIns="0" bIns="0" anchor="t" anchorCtr="0"/>
          <a:lstStyle>
            <a:lvl1pPr algn="l">
              <a:defRPr sz="350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Scherm met tekst en foto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48AE1A-D5D2-4848-9137-9329984BC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285999"/>
            <a:ext cx="5590540" cy="341161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660A493-48BC-41A0-893C-DC1CECCC415B}"/>
              </a:ext>
            </a:extLst>
          </p:cNvPr>
          <p:cNvGrpSpPr/>
          <p:nvPr userDrawn="1"/>
        </p:nvGrpSpPr>
        <p:grpSpPr>
          <a:xfrm>
            <a:off x="519900" y="5783640"/>
            <a:ext cx="382308" cy="556963"/>
            <a:chOff x="5686425" y="2616619"/>
            <a:chExt cx="819150" cy="11933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233A214-340C-4EA3-A921-4F9806E04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6425" y="3352641"/>
              <a:ext cx="819150" cy="45735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0233831-4C5C-4C92-B245-178BF349D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686425" y="2616619"/>
              <a:ext cx="819150" cy="45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0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2E1B02F-7537-4BE8-87B6-A9E65BC3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514349"/>
            <a:ext cx="11172189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C6807F-333A-4E54-9C87-71E59586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771650"/>
            <a:ext cx="11172190" cy="431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Sectie- of hoofdstuktitel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11D9A-0FD7-45B9-B13E-6F9F0D033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9620" y="6208713"/>
            <a:ext cx="3296920" cy="13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‹nr.›</a:t>
            </a:fld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8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71" r:id="rId7"/>
    <p:sldLayoutId id="2147483666" r:id="rId8"/>
    <p:sldLayoutId id="2147483667" r:id="rId9"/>
    <p:sldLayoutId id="2147483669" r:id="rId10"/>
    <p:sldLayoutId id="214748367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99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8A5FE96A-C2E1-4D76-B76A-E6DADCD74A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" b="29382"/>
          <a:stretch/>
        </p:blipFill>
        <p:spPr>
          <a:xfrm>
            <a:off x="774700" y="520700"/>
            <a:ext cx="4533900" cy="4787900"/>
          </a:xfr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5F1CC2D-2593-4B88-B76D-C86EBF1932A0}"/>
              </a:ext>
            </a:extLst>
          </p:cNvPr>
          <p:cNvSpPr/>
          <p:nvPr/>
        </p:nvSpPr>
        <p:spPr>
          <a:xfrm>
            <a:off x="3822700" y="0"/>
            <a:ext cx="22733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A5843AB-8DF7-407F-8179-AAA99C289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58C87AD-F5D6-4C77-9C71-B6DDCB1857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DBDD08C-8DF7-4928-A160-22A836DCD6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Sectie- of hoofdstuktitel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</p:txBody>
      </p:sp>
    </p:spTree>
    <p:extLst>
      <p:ext uri="{BB962C8B-B14F-4D97-AF65-F5344CB8AC3E}">
        <p14:creationId xmlns:p14="http://schemas.microsoft.com/office/powerpoint/2010/main" val="122807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luchtbel, object, kleurrijk&#10;&#10;Automatisch gegenereerde beschrijving">
            <a:extLst>
              <a:ext uri="{FF2B5EF4-FFF2-40B4-BE49-F238E27FC236}">
                <a16:creationId xmlns:a16="http://schemas.microsoft.com/office/drawing/2014/main" id="{87573565-1D26-4720-933F-8C2F29337D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2" b="20884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11E2D21-0AA5-401B-BE71-F087E5154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“</a:t>
            </a:r>
            <a:br>
              <a:rPr lang="nl-BE" dirty="0"/>
            </a:br>
            <a:r>
              <a:rPr lang="nl-BE" dirty="0"/>
              <a:t>Quote of tekstje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DE9453C7-13B9-4422-865C-D25BABAEE044}"/>
              </a:ext>
            </a:extLst>
          </p:cNvPr>
          <p:cNvGrpSpPr/>
          <p:nvPr/>
        </p:nvGrpSpPr>
        <p:grpSpPr>
          <a:xfrm>
            <a:off x="4963615" y="-4"/>
            <a:ext cx="6988240" cy="6858004"/>
            <a:chOff x="4963615" y="-4"/>
            <a:chExt cx="6988240" cy="685800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4CFB603-35B3-45D0-9A39-8C38C8CFE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869136" y="5674625"/>
              <a:ext cx="2082719" cy="864525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216F462-A09D-4F23-A017-DB21B46716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4963615" y="-4"/>
              <a:ext cx="2264770" cy="126449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B051988-5244-4169-AD59-9781A83BD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63615" y="5593504"/>
              <a:ext cx="2264770" cy="1264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0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AA5F1-488D-4BFD-A49C-DBEA18847F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Stationstraat</a:t>
            </a:r>
            <a:r>
              <a:rPr lang="nl-BE" dirty="0"/>
              <a:t> 80, 2300 Turnhout</a:t>
            </a:r>
            <a:br>
              <a:rPr lang="nl-BE" dirty="0"/>
            </a:br>
            <a:r>
              <a:rPr lang="nl-BE" dirty="0"/>
              <a:t>+32 14 47 47 47, info@ocmwturnhout.be </a:t>
            </a:r>
            <a:br>
              <a:rPr lang="nl-BE" dirty="0"/>
            </a:br>
            <a:r>
              <a:rPr lang="nl-BE" dirty="0"/>
              <a:t>www.ocmwturnhout.be</a:t>
            </a:r>
          </a:p>
        </p:txBody>
      </p:sp>
    </p:spTree>
    <p:extLst>
      <p:ext uri="{BB962C8B-B14F-4D97-AF65-F5344CB8AC3E}">
        <p14:creationId xmlns:p14="http://schemas.microsoft.com/office/powerpoint/2010/main" val="90136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41AA7E9-915F-4AC4-A378-7287029CA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/>
              <a:t>  voettekst | </a:t>
            </a:r>
            <a:fld id="{7041C7A3-E829-4D37-892F-1C65915BDFD4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7B39DC-71B2-4B8B-A6B4-E66B9D894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Gebruik PowerPoint sjabloon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572E48-5983-43A8-8D75-C033CE5F8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BE" dirty="0"/>
              <a:t>Werk steeds in een kopie van het </a:t>
            </a:r>
            <a:r>
              <a:rPr lang="nl-BE" dirty="0" err="1"/>
              <a:t>powerpoint</a:t>
            </a:r>
            <a:r>
              <a:rPr lang="nl-BE" dirty="0"/>
              <a:t> sjabloon</a:t>
            </a:r>
          </a:p>
          <a:p>
            <a:r>
              <a:rPr lang="nl-BE" dirty="0"/>
              <a:t>Elementen die andere elementen overlappen moeten apart op de pagina worden geplaatst.</a:t>
            </a:r>
          </a:p>
          <a:p>
            <a:r>
              <a:rPr lang="nl-BE" dirty="0"/>
              <a:t>U kan deze losse elementen kopiëren uit de voorbeeld slides hieronder of zou u deze per ongeluk verwijderd hebben kan u ze terug halen uit het sjabloon. </a:t>
            </a:r>
          </a:p>
          <a:p>
            <a:pPr lvl="1"/>
            <a:r>
              <a:rPr lang="nl-BE" dirty="0"/>
              <a:t>Ga naar Beeld &gt; </a:t>
            </a:r>
            <a:r>
              <a:rPr lang="nl-BE" dirty="0" err="1"/>
              <a:t>Diamodel</a:t>
            </a:r>
            <a:r>
              <a:rPr lang="nl-BE" dirty="0"/>
              <a:t> &gt; kopieer het element &gt; Beeld &gt; Normaal &gt; plak het element op de juiste dia.</a:t>
            </a:r>
          </a:p>
          <a:p>
            <a:r>
              <a:rPr lang="nl-BE" dirty="0"/>
              <a:t>Zorg ervoor dat u niets verandert binnen het </a:t>
            </a:r>
            <a:r>
              <a:rPr lang="nl-BE" dirty="0" err="1"/>
              <a:t>diamodel</a:t>
            </a:r>
            <a:r>
              <a:rPr lang="nl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62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1F046-1419-459B-AD6D-A19E64571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Titel van de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A627B0-F06C-46B1-AC11-3E740DC0B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Subtitel</a:t>
            </a:r>
          </a:p>
        </p:txBody>
      </p:sp>
      <p:pic>
        <p:nvPicPr>
          <p:cNvPr id="6" name="Tijdelijke aanduiding voor afbeelding 5" descr="Afbeelding met vrouw&#10;&#10;Automatisch gegenereerde beschrijving">
            <a:extLst>
              <a:ext uri="{FF2B5EF4-FFF2-40B4-BE49-F238E27FC236}">
                <a16:creationId xmlns:a16="http://schemas.microsoft.com/office/drawing/2014/main" id="{E7E13A89-4C24-4615-BF8D-687899B066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20374"/>
          <a:stretch>
            <a:fillRect/>
          </a:stretch>
        </p:blipFill>
        <p:spPr/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CC290DDD-E48A-435E-AF9C-DFCC4A3D5ABC}"/>
              </a:ext>
            </a:extLst>
          </p:cNvPr>
          <p:cNvGrpSpPr/>
          <p:nvPr/>
        </p:nvGrpSpPr>
        <p:grpSpPr>
          <a:xfrm>
            <a:off x="5663806" y="2557923"/>
            <a:ext cx="8069255" cy="4310963"/>
            <a:chOff x="5663806" y="2557923"/>
            <a:chExt cx="8069255" cy="4310963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F1CBE1D-A18C-4B48-AD18-DAD6C7E837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44000" y="4306660"/>
              <a:ext cx="4589061" cy="256222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B5A3C77-617C-41B9-B3C5-B07121736D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869136" y="5674625"/>
              <a:ext cx="2082719" cy="864525"/>
            </a:xfrm>
            <a:prstGeom prst="rect">
              <a:avLst/>
            </a:prstGeom>
          </p:spPr>
        </p:pic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2EC4C152-0A37-4511-976F-538E0FA72D83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4F0C399B-2BB0-48D5-9308-33915B4DC3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2EA35772-9314-482A-9E5A-D85A560892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3535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buiten, blauw&#10;&#10;Automatisch gegenereerde beschrijving">
            <a:extLst>
              <a:ext uri="{FF2B5EF4-FFF2-40B4-BE49-F238E27FC236}">
                <a16:creationId xmlns:a16="http://schemas.microsoft.com/office/drawing/2014/main" id="{69CD33DC-42FE-4C40-A50E-93616DE77A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>
          <a:xfrm flipH="1">
            <a:off x="0" y="0"/>
            <a:ext cx="6096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BA5E561-AB19-4EBC-AB92-01BB89F95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Titel van de presentatie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07B9FF3-EF78-4B1B-A70C-32061DB76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Subtitel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4C542594-3115-436B-B78E-C48BB8FAC5F3}"/>
              </a:ext>
            </a:extLst>
          </p:cNvPr>
          <p:cNvGrpSpPr/>
          <p:nvPr/>
        </p:nvGrpSpPr>
        <p:grpSpPr>
          <a:xfrm>
            <a:off x="-1535618" y="2557923"/>
            <a:ext cx="8063811" cy="4312777"/>
            <a:chOff x="-1535618" y="2557923"/>
            <a:chExt cx="8063811" cy="4312777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EF9FE5A-9CAA-472B-BFFD-E3BF3D5C9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535618" y="4308474"/>
              <a:ext cx="4589061" cy="256222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5518188-D658-4A28-A7B5-A0D796CD7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47138" y="5674625"/>
              <a:ext cx="2082719" cy="864525"/>
            </a:xfrm>
            <a:prstGeom prst="rect">
              <a:avLst/>
            </a:prstGeom>
          </p:spPr>
        </p:pic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6FBA0CE-6A08-4B01-8576-718D7485B191}"/>
                </a:ext>
              </a:extLst>
            </p:cNvPr>
            <p:cNvGrpSpPr/>
            <p:nvPr userDrawn="1"/>
          </p:nvGrpSpPr>
          <p:grpSpPr>
            <a:xfrm>
              <a:off x="5663806" y="2557923"/>
              <a:ext cx="864387" cy="1259275"/>
              <a:chOff x="5686425" y="2616619"/>
              <a:chExt cx="819150" cy="1193381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28012AE1-B563-47D1-98D6-52F1213579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6425" y="3352641"/>
                <a:ext cx="819150" cy="457359"/>
              </a:xfrm>
              <a:prstGeom prst="rect">
                <a:avLst/>
              </a:prstGeom>
            </p:spPr>
          </p:pic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C263AA48-ED19-4F8F-8F91-D87CAF28A9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>
                <a:off x="5686425" y="2616619"/>
                <a:ext cx="819150" cy="4573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666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water, blauw&#10;&#10;Automatisch gegenereerde beschrijving">
            <a:extLst>
              <a:ext uri="{FF2B5EF4-FFF2-40B4-BE49-F238E27FC236}">
                <a16:creationId xmlns:a16="http://schemas.microsoft.com/office/drawing/2014/main" id="{C8281E0A-1AA0-490E-A119-AFC92A4175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2" b="36542"/>
          <a:stretch/>
        </p:blipFill>
        <p:spPr>
          <a:xfrm>
            <a:off x="0" y="0"/>
            <a:ext cx="12192000" cy="6858000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1517F15-2FD9-418C-ABA0-AF6647D71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99197" y="1932998"/>
            <a:ext cx="5793607" cy="29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0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buiten, blauw&#10;&#10;Automatisch gegenereerde beschrijving">
            <a:extLst>
              <a:ext uri="{FF2B5EF4-FFF2-40B4-BE49-F238E27FC236}">
                <a16:creationId xmlns:a16="http://schemas.microsoft.com/office/drawing/2014/main" id="{BB9CA202-7622-4662-B6DC-95EAB46026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8" b="9098"/>
          <a:stretch>
            <a:fillRect/>
          </a:stretch>
        </p:blipFill>
        <p:spPr/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947C0-6AF1-424D-82F8-CC367707F8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 voettekst | </a:t>
            </a:r>
            <a:fld id="{7041C7A3-E829-4D37-892F-1C65915BDFD4}" type="slidenum">
              <a:rPr lang="nl-BE" smtClean="0">
                <a:solidFill>
                  <a:schemeClr val="tx2"/>
                </a:solidFill>
              </a:rPr>
              <a:pPr/>
              <a:t>6</a:t>
            </a:fld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5E9ABF-AFE3-46C7-9C83-1C506327A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CFBE5E-889D-411F-81AA-2E7E14FD4F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Sectie- of hoofdstuktitel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99CAEA5-A537-4548-A1B4-7BDCCF9F74EA}"/>
              </a:ext>
            </a:extLst>
          </p:cNvPr>
          <p:cNvSpPr/>
          <p:nvPr/>
        </p:nvSpPr>
        <p:spPr>
          <a:xfrm>
            <a:off x="5328920" y="4787900"/>
            <a:ext cx="3053080" cy="20701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124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FADEEA57-F1BA-4A6E-9E3E-1263F195B3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4" r="25613" b="17671"/>
          <a:stretch/>
        </p:blipFill>
        <p:spPr>
          <a:xfrm>
            <a:off x="6096000" y="0"/>
            <a:ext cx="6096000" cy="6858000"/>
          </a:xfr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1C205463-BFCF-4260-BF5A-9E3E4903D7C2}"/>
              </a:ext>
            </a:extLst>
          </p:cNvPr>
          <p:cNvSpPr/>
          <p:nvPr/>
        </p:nvSpPr>
        <p:spPr>
          <a:xfrm>
            <a:off x="9655629" y="0"/>
            <a:ext cx="2536371" cy="25363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F7E569-06AC-4988-9363-C0EE6969A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Hoofdstuktitel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0D0907A1-DF41-40B6-8C65-035DF6EFA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Subtitel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D570BC-4463-4914-A166-5F14BFEBFB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468AB94-B2C4-4CAD-B033-C5AB74160C9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nl-B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9026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EFD8C2E-F93A-4A5E-A4A7-BE557288C0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nl-BE" dirty="0"/>
              <a:t> voettekst | </a:t>
            </a:r>
            <a:fld id="{7041C7A3-E829-4D37-892F-1C65915BDFD4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66700F-1091-4315-8E24-4A68478E3E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Hoofdstuktitel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D42CDA38-3FED-4F9B-B00C-FACA6DC2A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Subtitel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44D57D-BB25-4B2A-8ED6-C9573B300AC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nl-BE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77132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A05E597-EAC0-4ED5-883A-33EECD5E9B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 voettekst | </a:t>
            </a:r>
            <a:fld id="{7041C7A3-E829-4D37-892F-1C65915BDFD4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66C284-68FB-42F2-87D2-A8174BB6E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9689BC-186D-4D93-AB3F-EA81B183BB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Sectie- of hoofdstuktitel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  <a:p>
            <a:pPr lvl="1"/>
            <a:r>
              <a:rPr lang="nl-BE" dirty="0"/>
              <a:t>opsomming</a:t>
            </a:r>
          </a:p>
        </p:txBody>
      </p:sp>
    </p:spTree>
    <p:extLst>
      <p:ext uri="{BB962C8B-B14F-4D97-AF65-F5344CB8AC3E}">
        <p14:creationId xmlns:p14="http://schemas.microsoft.com/office/powerpoint/2010/main" val="16131978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TURNHOUT">
      <a:dk1>
        <a:srgbClr val="1E64C8"/>
      </a:dk1>
      <a:lt1>
        <a:srgbClr val="A9D8E0"/>
      </a:lt1>
      <a:dk2>
        <a:srgbClr val="FFFFFF"/>
      </a:dk2>
      <a:lt2>
        <a:srgbClr val="000000"/>
      </a:lt2>
      <a:accent1>
        <a:srgbClr val="8094DD"/>
      </a:accent1>
      <a:accent2>
        <a:srgbClr val="266452"/>
      </a:accent2>
      <a:accent3>
        <a:srgbClr val="FFC27B"/>
      </a:accent3>
      <a:accent4>
        <a:srgbClr val="5E2750"/>
      </a:accent4>
      <a:accent5>
        <a:srgbClr val="287A50"/>
      </a:accent5>
      <a:accent6>
        <a:srgbClr val="F7D3B5"/>
      </a:accent6>
      <a:hlink>
        <a:srgbClr val="E59AAA"/>
      </a:hlink>
      <a:folHlink>
        <a:srgbClr val="ED2939"/>
      </a:folHlink>
    </a:clrScheme>
    <a:fontScheme name="TURNH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b">
        <a:normAutofit/>
      </a:bodyPr>
      <a:lstStyle>
        <a:defPPr algn="ctr"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RNHOUT-OCMW_presentatie" id="{5058DD8B-6B78-468A-9DFA-1A31EB8E6055}" vid="{73473C93-DCFF-4065-BF5A-FCB990A6561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6FDFA35933F479975B20720C22BF0" ma:contentTypeVersion="9" ma:contentTypeDescription="Een nieuw document maken." ma:contentTypeScope="" ma:versionID="c4b7939e61c110c45e46915c2475af04">
  <xsd:schema xmlns:xsd="http://www.w3.org/2001/XMLSchema" xmlns:xs="http://www.w3.org/2001/XMLSchema" xmlns:p="http://schemas.microsoft.com/office/2006/metadata/properties" xmlns:ns2="ca6614a5-ecbb-4830-92a3-a902bef82a37" targetNamespace="http://schemas.microsoft.com/office/2006/metadata/properties" ma:root="true" ma:fieldsID="01c58ae34a0f01011e2adf473b38a4e5" ns2:_="">
    <xsd:import namespace="ca6614a5-ecbb-4830-92a3-a902bef82a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614a5-ecbb-4830-92a3-a902bef82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55C4D4-B242-4544-B8A8-4C23072E0496}"/>
</file>

<file path=customXml/itemProps2.xml><?xml version="1.0" encoding="utf-8"?>
<ds:datastoreItem xmlns:ds="http://schemas.openxmlformats.org/officeDocument/2006/customXml" ds:itemID="{87B99A3E-5876-48A7-8B98-27BD6B1FE713}"/>
</file>

<file path=customXml/itemProps3.xml><?xml version="1.0" encoding="utf-8"?>
<ds:datastoreItem xmlns:ds="http://schemas.openxmlformats.org/officeDocument/2006/customXml" ds:itemID="{051B1D0F-4362-4EB4-A310-AF8E6312C4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177</Words>
  <Application>Microsoft Office PowerPoint</Application>
  <PresentationFormat>Breedbeeld</PresentationFormat>
  <Paragraphs>39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PowerPoint-presentatie</vt:lpstr>
      <vt:lpstr>Gebruik PowerPoint sjabloon</vt:lpstr>
      <vt:lpstr>Titel van de presentatie</vt:lpstr>
      <vt:lpstr>Titel van de presentatie</vt:lpstr>
      <vt:lpstr>PowerPoint-presentatie</vt:lpstr>
      <vt:lpstr>Inhoud</vt:lpstr>
      <vt:lpstr>Hoofdstuktitel</vt:lpstr>
      <vt:lpstr>Hoofdstuktitel</vt:lpstr>
      <vt:lpstr>Inhoud</vt:lpstr>
      <vt:lpstr>Inhoud</vt:lpstr>
      <vt:lpstr>“ Quote of tekstje</vt:lpstr>
      <vt:lpstr>Stationstraat 80, 2300 Turnhout +32 14 47 47 47, info@ocmwturnhout.be  www.ocmwturnhout.be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Liesbeth Tempelaere</dc:creator>
  <cp:lastModifiedBy>Lies Van Durme</cp:lastModifiedBy>
  <cp:revision>68</cp:revision>
  <dcterms:created xsi:type="dcterms:W3CDTF">2020-11-06T11:31:51Z</dcterms:created>
  <dcterms:modified xsi:type="dcterms:W3CDTF">2020-12-11T13:54:06Z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0x01010021E6FDFA35933F479975B20720C22BF0</vt:lpwstr>
  </property>
</Properties>
</file>