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5" r:id="rId4"/>
    <p:sldId id="26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AE38"/>
    <a:srgbClr val="6660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42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59D3D-6907-4DFC-A530-EE5BE54E8B7F}" type="datetimeFigureOut">
              <a:rPr lang="nl-BE" smtClean="0"/>
              <a:t>14/02/2019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A7B46-E54D-4F48-88D7-231601EDC36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0171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B27079-3701-4A8C-8361-F893FEAC515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2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27079-3701-4A8C-8361-F893FEAC51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9586"/>
            <a:ext cx="9144000" cy="1598414"/>
          </a:xfrm>
          <a:prstGeom prst="rect">
            <a:avLst/>
          </a:prstGeom>
        </p:spPr>
      </p:pic>
      <p:sp>
        <p:nvSpPr>
          <p:cNvPr id="184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116013" y="2679700"/>
            <a:ext cx="5972175" cy="11096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/>
              <a:t>Klik om stijl te bewerken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16012" y="4076700"/>
            <a:ext cx="4896147" cy="1247775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nl-NL" noProof="0"/>
              <a:t>Klikken om de ondertitelstijl van het model te bewerken</a:t>
            </a:r>
            <a:endParaRPr lang="nl-BE" noProof="0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7613428" y="5268133"/>
            <a:ext cx="1337084" cy="1195765"/>
            <a:chOff x="7613428" y="5268133"/>
            <a:chExt cx="1337084" cy="1195765"/>
          </a:xfrm>
        </p:grpSpPr>
        <p:pic>
          <p:nvPicPr>
            <p:cNvPr id="6" name="Afbeelding 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3428" y="5517232"/>
              <a:ext cx="1337084" cy="946666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 userDrawn="1"/>
          </p:nvSpPr>
          <p:spPr>
            <a:xfrm>
              <a:off x="7613428" y="5268133"/>
              <a:ext cx="1337084" cy="2563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33A25C-320F-4CCD-83B0-AD09AAB2999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2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94513" y="549275"/>
            <a:ext cx="1925637" cy="575945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16013" y="549275"/>
            <a:ext cx="5626100" cy="5759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12C988-33EA-4F9C-8DB7-9181420B549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22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6013" y="1556792"/>
            <a:ext cx="7704137" cy="475193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D3C622-FA89-4CF3-93D9-C9F9604C038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61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57999-8275-4F45-896A-A456E1DD979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954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16013" y="1700213"/>
            <a:ext cx="37750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3488" y="1700213"/>
            <a:ext cx="37766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03E7BB-7D7C-44EB-B759-46E2F0DA9D0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4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AB1698-2FD5-453E-8804-7C7D7031CC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58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02EA9A-95C5-4094-BE91-C93A8A27BF6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6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3C45AA-6CCD-440E-B867-69D169A6D0A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33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44522F-6F39-4536-9664-31FA53BEA0B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64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723234-2AEE-4370-B5A1-ADC6913C6DC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15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42304" cy="536448"/>
          </a:xfrm>
          <a:prstGeom prst="rect">
            <a:avLst/>
          </a:prstGeom>
        </p:spPr>
      </p:pic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00213"/>
            <a:ext cx="77041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 err="1"/>
              <a:t>fith</a:t>
            </a:r>
            <a:r>
              <a:rPr lang="en-US" dirty="0"/>
              <a:t> level</a:t>
            </a:r>
          </a:p>
          <a:p>
            <a:pPr lvl="1"/>
            <a:endParaRPr lang="en-US" dirty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548680"/>
            <a:ext cx="65516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87450" y="6092825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453188"/>
            <a:ext cx="5048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66604F"/>
                </a:solidFill>
                <a:latin typeface="+mn-lt"/>
              </a:defRPr>
            </a:lvl1pPr>
          </a:lstStyle>
          <a:p>
            <a:fld id="{190C6255-63D4-4160-9940-625889D6047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042988" y="6453188"/>
            <a:ext cx="460851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BE" sz="800" dirty="0" err="1">
                <a:solidFill>
                  <a:srgbClr val="66604F"/>
                </a:solidFill>
                <a:latin typeface="Trebuchet MS" pitchFamily="34" charset="0"/>
              </a:rPr>
              <a:t>jjjjmmdd</a:t>
            </a:r>
            <a:r>
              <a:rPr lang="nl-BE" sz="800" baseline="0" dirty="0">
                <a:solidFill>
                  <a:srgbClr val="66604F"/>
                </a:solidFill>
                <a:latin typeface="Trebuchet MS" pitchFamily="34" charset="0"/>
              </a:rPr>
              <a:t>  -  </a:t>
            </a:r>
            <a:r>
              <a:rPr lang="nl-BE" sz="800" dirty="0">
                <a:solidFill>
                  <a:srgbClr val="66604F"/>
                </a:solidFill>
                <a:latin typeface="Trebuchet MS" pitchFamily="34" charset="0"/>
              </a:rPr>
              <a:t>Onderwerp presentatie</a:t>
            </a:r>
            <a:endParaRPr lang="nl-NL" sz="800" dirty="0">
              <a:solidFill>
                <a:srgbClr val="66604F"/>
              </a:solidFill>
              <a:latin typeface="Trebuchet MS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122" y="116632"/>
            <a:ext cx="1220462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7AE38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ts val="600"/>
        </a:spcAft>
        <a:buChar char="•"/>
        <a:defRPr sz="22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ts val="600"/>
        </a:spcAft>
        <a:buFont typeface="Trebuchet MS" pitchFamily="34" charset="0"/>
        <a:buChar char="–"/>
        <a:defRPr sz="2000">
          <a:solidFill>
            <a:srgbClr val="7F7F7F"/>
          </a:solidFill>
          <a:latin typeface="+mn-lt"/>
        </a:defRPr>
      </a:lvl2pPr>
      <a:lvl3pPr marL="1143000" indent="-228600" algn="l" rtl="0" eaLnBrk="1" fontAlgn="base" hangingPunct="1">
        <a:spcBef>
          <a:spcPts val="0"/>
        </a:spcBef>
        <a:spcAft>
          <a:spcPts val="600"/>
        </a:spcAft>
        <a:buChar char="•"/>
        <a:defRPr lang="en-US" sz="2000" dirty="0" smtClean="0">
          <a:solidFill>
            <a:srgbClr val="7F7F7F"/>
          </a:solidFill>
          <a:latin typeface="+mn-lt"/>
        </a:defRPr>
      </a:lvl3pPr>
      <a:lvl4pPr marL="1600200" indent="-228600" algn="l" rtl="0" eaLnBrk="1" fontAlgn="base" hangingPunct="1">
        <a:spcBef>
          <a:spcPts val="0"/>
        </a:spcBef>
        <a:spcAft>
          <a:spcPts val="600"/>
        </a:spcAft>
        <a:buChar char="–"/>
        <a:defRPr lang="en-US" sz="2000" dirty="0" smtClean="0">
          <a:solidFill>
            <a:srgbClr val="7F7F7F"/>
          </a:solidFill>
          <a:latin typeface="+mn-lt"/>
        </a:defRPr>
      </a:lvl4pPr>
      <a:lvl5pPr marL="2057400" indent="-228600" algn="l" rtl="0" eaLnBrk="1" fontAlgn="base" hangingPunct="1">
        <a:spcBef>
          <a:spcPts val="0"/>
        </a:spcBef>
        <a:spcAft>
          <a:spcPts val="600"/>
        </a:spcAft>
        <a:buChar char="»"/>
        <a:defRPr lang="en-US" sz="2000" dirty="0" smtClean="0">
          <a:solidFill>
            <a:srgbClr val="7F7F7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nl-BE" dirty="0"/>
              <a:t>Titel van de presentatie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Welke vragen leggen we aan CBS voor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Leg hier uw concrete vragen voor: welke beslissing(en) moet je hebben om verder te kunnen met uw project / dossier?</a:t>
            </a:r>
          </a:p>
          <a:p>
            <a:r>
              <a:rPr lang="nl-BE" dirty="0"/>
              <a:t>Wie is / zijn de politieke aanspreekpunten?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3C622-FA89-4CF3-93D9-C9F9604C038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996735"/>
      </p:ext>
    </p:extLst>
  </p:cSld>
  <p:clrMapOvr>
    <a:masterClrMapping/>
  </p:clrMapOvr>
  <p:transition spd="slow"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96CB2-3BCD-401E-B8B1-FCA285C41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C06EFD-40A2-4384-BEA7-7D6977074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Geef een antwoord op volgende mogelijke vragen:</a:t>
            </a:r>
          </a:p>
          <a:p>
            <a:r>
              <a:rPr lang="nl-BE" dirty="0"/>
              <a:t>Waar komt dit dossier vandaan? Wie trekt dit ambtelijk?</a:t>
            </a:r>
          </a:p>
          <a:p>
            <a:r>
              <a:rPr lang="nl-BE" dirty="0"/>
              <a:t>Waarom brengen we dit dossier vandaag? </a:t>
            </a:r>
          </a:p>
          <a:p>
            <a:r>
              <a:rPr lang="nl-BE" dirty="0"/>
              <a:t>Welke relevante beslissingen zijn al genomen?</a:t>
            </a:r>
          </a:p>
          <a:p>
            <a:r>
              <a:rPr lang="nl-BE" dirty="0"/>
              <a:t>Hoe gekoppeld aan het bestuursakkoord of SMJP?</a:t>
            </a:r>
          </a:p>
          <a:p>
            <a:r>
              <a:rPr lang="nl-BE" dirty="0"/>
              <a:t>Welke budget is voorzien, financiële / personele impact?</a:t>
            </a:r>
          </a:p>
          <a:p>
            <a:r>
              <a:rPr lang="nl-BE" dirty="0"/>
              <a:t>Met wie is dit dossier al afgestemd?</a:t>
            </a:r>
          </a:p>
          <a:p>
            <a:pPr marL="0" indent="0">
              <a:buNone/>
            </a:pPr>
            <a:br>
              <a:rPr lang="nl-BE" dirty="0"/>
            </a:br>
            <a:r>
              <a:rPr lang="nl-BE" u="sng" dirty="0"/>
              <a:t>Optioneel</a:t>
            </a:r>
          </a:p>
          <a:p>
            <a:r>
              <a:rPr lang="nl-BE" dirty="0"/>
              <a:t>wat is het advies van de dienst (en waarom)</a:t>
            </a:r>
          </a:p>
          <a:p>
            <a:r>
              <a:rPr lang="nl-BE" dirty="0"/>
              <a:t>wat is het verder verloop of timing</a:t>
            </a: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D312CC3-1A6F-4E83-B603-1381AA0F47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3C622-FA89-4CF3-93D9-C9F9604C038D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53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DBF20-EC76-432C-8354-C77992C31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Praktisch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F31858-1C8F-4E8E-83B8-9CED8736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Beperk de presentatie tot max. 12 slides</a:t>
            </a:r>
          </a:p>
          <a:p>
            <a:r>
              <a:rPr lang="nl-BE" dirty="0"/>
              <a:t>Voorzie 20’ voor de presentatie, 10’ voor vragen en beslissing</a:t>
            </a:r>
          </a:p>
          <a:p>
            <a:r>
              <a:rPr lang="nl-BE" dirty="0"/>
              <a:t>Bezorg de presentatie uiterlijk woensdagmiddag voor het CBS aan het CBS, algemeen directeur en Anja</a:t>
            </a:r>
          </a:p>
          <a:p>
            <a:endParaRPr lang="nl-BE" b="1" dirty="0"/>
          </a:p>
          <a:p>
            <a:r>
              <a:rPr lang="nl-BE" dirty="0"/>
              <a:t>Presentaties worden centraal bijgehouden en blijven beschikbaar voor het CBS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B76530-CC3A-4CD0-9AFC-75907C77E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D3C622-FA89-4CF3-93D9-C9F9604C038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644439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voor presentaties, meer schrijfruimte">
  <a:themeElements>
    <a:clrScheme name="Sjabloon voor presentati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voor presentatie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jabloon voor presentati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voor presentati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voor presentati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voor presentati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voor presentati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voor presentati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voor presentati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jabloon ppt voor college" id="{00600723-9B3E-469B-A8C1-7EADBBCF5988}" vid="{800A7151-D196-4F54-825C-A9EA5210BE3C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156</Words>
  <Application>Microsoft Office PowerPoint</Application>
  <PresentationFormat>Diavoorstelling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Sjabloon voor presentaties, meer schrijfruimte</vt:lpstr>
      <vt:lpstr>Titel van de presentatie</vt:lpstr>
      <vt:lpstr>Welke vragen leggen we aan CBS voor</vt:lpstr>
      <vt:lpstr>Context</vt:lpstr>
      <vt:lpstr>Praktisch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van de presentatie</dc:title>
  <dc:creator>Oris Bert</dc:creator>
  <cp:lastModifiedBy>Oris Bert</cp:lastModifiedBy>
  <cp:revision>1</cp:revision>
  <cp:lastPrinted>2015-08-27T13:07:46Z</cp:lastPrinted>
  <dcterms:created xsi:type="dcterms:W3CDTF">2019-02-14T12:45:19Z</dcterms:created>
  <dcterms:modified xsi:type="dcterms:W3CDTF">2019-02-14T12:48:17Z</dcterms:modified>
</cp:coreProperties>
</file>